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notesMasterIdLst>
    <p:notesMasterId r:id="rId45"/>
  </p:notesMasterIdLst>
  <p:sldIdLst>
    <p:sldId id="256" r:id="rId2"/>
    <p:sldId id="257" r:id="rId3"/>
    <p:sldId id="406" r:id="rId4"/>
    <p:sldId id="433" r:id="rId5"/>
    <p:sldId id="343" r:id="rId6"/>
    <p:sldId id="342" r:id="rId7"/>
    <p:sldId id="426" r:id="rId8"/>
    <p:sldId id="300" r:id="rId9"/>
    <p:sldId id="428" r:id="rId10"/>
    <p:sldId id="391" r:id="rId11"/>
    <p:sldId id="394" r:id="rId12"/>
    <p:sldId id="427" r:id="rId13"/>
    <p:sldId id="429" r:id="rId14"/>
    <p:sldId id="390" r:id="rId15"/>
    <p:sldId id="431" r:id="rId16"/>
    <p:sldId id="432" r:id="rId17"/>
    <p:sldId id="407" r:id="rId18"/>
    <p:sldId id="258" r:id="rId19"/>
    <p:sldId id="259" r:id="rId20"/>
    <p:sldId id="325" r:id="rId21"/>
    <p:sldId id="424" r:id="rId22"/>
    <p:sldId id="298" r:id="rId23"/>
    <p:sldId id="413" r:id="rId24"/>
    <p:sldId id="405" r:id="rId25"/>
    <p:sldId id="404" r:id="rId26"/>
    <p:sldId id="403" r:id="rId27"/>
    <p:sldId id="408" r:id="rId28"/>
    <p:sldId id="410" r:id="rId29"/>
    <p:sldId id="322" r:id="rId30"/>
    <p:sldId id="323" r:id="rId31"/>
    <p:sldId id="324" r:id="rId32"/>
    <p:sldId id="414" r:id="rId33"/>
    <p:sldId id="416" r:id="rId34"/>
    <p:sldId id="417" r:id="rId35"/>
    <p:sldId id="418" r:id="rId36"/>
    <p:sldId id="419" r:id="rId37"/>
    <p:sldId id="420" r:id="rId38"/>
    <p:sldId id="415" r:id="rId39"/>
    <p:sldId id="411" r:id="rId40"/>
    <p:sldId id="421" r:id="rId41"/>
    <p:sldId id="422" r:id="rId42"/>
    <p:sldId id="423" r:id="rId43"/>
    <p:sldId id="409" r:id="rId44"/>
  </p:sldIdLst>
  <p:sldSz cx="12192000" cy="6858000"/>
  <p:notesSz cx="6858000" cy="9144000"/>
  <p:defaultTextStyle>
    <a:defPPr>
      <a:defRPr lang="en-GB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54438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1088776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633164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2177552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721940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3266328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810716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4355104" algn="l" defTabSz="1088776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9BA05EE-DAB4-42DE-81FA-1FF3E8ABDFEA}">
          <p14:sldIdLst>
            <p14:sldId id="256"/>
            <p14:sldId id="257"/>
            <p14:sldId id="406"/>
            <p14:sldId id="433"/>
          </p14:sldIdLst>
        </p14:section>
        <p14:section name="NLP" id="{0807ECDB-A46F-496A-8091-1B45C0613200}">
          <p14:sldIdLst>
            <p14:sldId id="343"/>
            <p14:sldId id="342"/>
            <p14:sldId id="426"/>
            <p14:sldId id="300"/>
            <p14:sldId id="428"/>
            <p14:sldId id="391"/>
            <p14:sldId id="394"/>
            <p14:sldId id="427"/>
            <p14:sldId id="429"/>
            <p14:sldId id="390"/>
            <p14:sldId id="431"/>
            <p14:sldId id="432"/>
          </p14:sldIdLst>
        </p14:section>
        <p14:section name="Retrieval" id="{F18AAC60-724D-4AE5-9D29-BC4830B33683}">
          <p14:sldIdLst>
            <p14:sldId id="407"/>
            <p14:sldId id="258"/>
            <p14:sldId id="259"/>
            <p14:sldId id="325"/>
            <p14:sldId id="424"/>
            <p14:sldId id="298"/>
            <p14:sldId id="413"/>
            <p14:sldId id="405"/>
            <p14:sldId id="404"/>
            <p14:sldId id="403"/>
          </p14:sldIdLst>
        </p14:section>
        <p14:section name="Evaluation" id="{C81E639C-56CF-436D-A65F-3C6B3713BF08}">
          <p14:sldIdLst>
            <p14:sldId id="408"/>
            <p14:sldId id="410"/>
            <p14:sldId id="322"/>
            <p14:sldId id="323"/>
            <p14:sldId id="324"/>
            <p14:sldId id="414"/>
            <p14:sldId id="416"/>
            <p14:sldId id="417"/>
            <p14:sldId id="418"/>
            <p14:sldId id="419"/>
            <p14:sldId id="420"/>
            <p14:sldId id="415"/>
            <p14:sldId id="411"/>
            <p14:sldId id="421"/>
            <p14:sldId id="422"/>
            <p14:sldId id="423"/>
            <p14:sldId id="40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92C7"/>
    <a:srgbClr val="FFD403"/>
    <a:srgbClr val="FEE600"/>
    <a:srgbClr val="67D0AB"/>
    <a:srgbClr val="225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5D3E57-6CD4-43CA-8B8F-F5B3F0D8F538}" v="578" dt="2025-11-30T22:15:18.7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76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ad Magen" userId="8aa9b3a3e9f3298e" providerId="LiveId" clId="{0632508D-B8B1-45FE-9445-A5847F58FF90}"/>
    <pc:docChg chg="undo redo custSel addSld delSld modSld sldOrd modMainMaster addSection delSection modSection">
      <pc:chgData name="Liad Magen" userId="8aa9b3a3e9f3298e" providerId="LiveId" clId="{0632508D-B8B1-45FE-9445-A5847F58FF90}" dt="2025-11-30T22:54:18.957" v="2611" actId="47"/>
      <pc:docMkLst>
        <pc:docMk/>
      </pc:docMkLst>
      <pc:sldChg chg="addSp delSp modSp new mod modClrScheme chgLayout">
        <pc:chgData name="Liad Magen" userId="8aa9b3a3e9f3298e" providerId="LiveId" clId="{0632508D-B8B1-45FE-9445-A5847F58FF90}" dt="2025-11-30T15:46:12.983" v="395" actId="700"/>
        <pc:sldMkLst>
          <pc:docMk/>
          <pc:sldMk cId="2524787173" sldId="256"/>
        </pc:sldMkLst>
        <pc:spChg chg="del mod ord">
          <ac:chgData name="Liad Magen" userId="8aa9b3a3e9f3298e" providerId="LiveId" clId="{0632508D-B8B1-45FE-9445-A5847F58FF90}" dt="2025-11-30T08:22:15.408" v="2" actId="700"/>
          <ac:spMkLst>
            <pc:docMk/>
            <pc:sldMk cId="2524787173" sldId="256"/>
            <ac:spMk id="2" creationId="{7C14B63B-EBF8-1B38-7EC2-030E8826E389}"/>
          </ac:spMkLst>
        </pc:spChg>
        <pc:spChg chg="del mod ord">
          <ac:chgData name="Liad Magen" userId="8aa9b3a3e9f3298e" providerId="LiveId" clId="{0632508D-B8B1-45FE-9445-A5847F58FF90}" dt="2025-11-30T08:22:15.408" v="2" actId="700"/>
          <ac:spMkLst>
            <pc:docMk/>
            <pc:sldMk cId="2524787173" sldId="256"/>
            <ac:spMk id="3" creationId="{4B4E6D23-989F-54D8-2725-3A0B8188B08E}"/>
          </ac:spMkLst>
        </pc:spChg>
        <pc:spChg chg="add del mod ord">
          <ac:chgData name="Liad Magen" userId="8aa9b3a3e9f3298e" providerId="LiveId" clId="{0632508D-B8B1-45FE-9445-A5847F58FF90}" dt="2025-11-30T08:22:19.348" v="3" actId="700"/>
          <ac:spMkLst>
            <pc:docMk/>
            <pc:sldMk cId="2524787173" sldId="256"/>
            <ac:spMk id="4" creationId="{D28FD696-D570-A278-20DA-CDD82D12A5FD}"/>
          </ac:spMkLst>
        </pc:spChg>
        <pc:spChg chg="add del mod ord">
          <ac:chgData name="Liad Magen" userId="8aa9b3a3e9f3298e" providerId="LiveId" clId="{0632508D-B8B1-45FE-9445-A5847F58FF90}" dt="2025-11-30T08:22:19.348" v="3" actId="700"/>
          <ac:spMkLst>
            <pc:docMk/>
            <pc:sldMk cId="2524787173" sldId="256"/>
            <ac:spMk id="5" creationId="{85A879DA-7D3B-6035-4656-EE5440F01507}"/>
          </ac:spMkLst>
        </pc:spChg>
        <pc:spChg chg="add mod ord">
          <ac:chgData name="Liad Magen" userId="8aa9b3a3e9f3298e" providerId="LiveId" clId="{0632508D-B8B1-45FE-9445-A5847F58FF90}" dt="2025-11-30T15:46:12.983" v="395" actId="700"/>
          <ac:spMkLst>
            <pc:docMk/>
            <pc:sldMk cId="2524787173" sldId="256"/>
            <ac:spMk id="6" creationId="{0B292B9C-1D6E-BCAE-2598-8F566E6AA67B}"/>
          </ac:spMkLst>
        </pc:spChg>
        <pc:spChg chg="add mod ord">
          <ac:chgData name="Liad Magen" userId="8aa9b3a3e9f3298e" providerId="LiveId" clId="{0632508D-B8B1-45FE-9445-A5847F58FF90}" dt="2025-11-30T15:46:12.983" v="395" actId="700"/>
          <ac:spMkLst>
            <pc:docMk/>
            <pc:sldMk cId="2524787173" sldId="256"/>
            <ac:spMk id="7" creationId="{5923692D-23E4-C668-4586-DFBA50AACCA8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5:46:21.998" v="396" actId="700"/>
        <pc:sldMkLst>
          <pc:docMk/>
          <pc:sldMk cId="2441755005" sldId="257"/>
        </pc:sldMkLst>
        <pc:spChg chg="del mod ord">
          <ac:chgData name="Liad Magen" userId="8aa9b3a3e9f3298e" providerId="LiveId" clId="{0632508D-B8B1-45FE-9445-A5847F58FF90}" dt="2025-11-30T08:22:35.952" v="36" actId="700"/>
          <ac:spMkLst>
            <pc:docMk/>
            <pc:sldMk cId="2441755005" sldId="257"/>
            <ac:spMk id="2" creationId="{56558DF4-6B43-B09F-AEB3-4F60E2BB4C15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2" creationId="{F62187D0-F6BD-21A9-6197-8D5CE76451AC}"/>
          </ac:spMkLst>
        </pc:spChg>
        <pc:spChg chg="del mod ord">
          <ac:chgData name="Liad Magen" userId="8aa9b3a3e9f3298e" providerId="LiveId" clId="{0632508D-B8B1-45FE-9445-A5847F58FF90}" dt="2025-11-30T08:22:35.952" v="36" actId="700"/>
          <ac:spMkLst>
            <pc:docMk/>
            <pc:sldMk cId="2441755005" sldId="257"/>
            <ac:spMk id="3" creationId="{5467AF12-3D1C-3F9B-7FB7-A27BBD35A084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3" creationId="{FE9F3437-73C7-F77A-87F1-62E857A46B7C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4" creationId="{D2A57D72-E3E9-BD5D-B87C-0C352960977D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5" creationId="{FEAE699D-83C6-037A-A526-8413EDE57066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6" creationId="{3B7743B8-D308-3AF6-9BEE-17DB84841E7F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7" creationId="{ECFE813B-DB52-240E-B161-FC4A68B2977F}"/>
          </ac:spMkLst>
        </pc:spChg>
        <pc:spChg chg="add del mod ord">
          <ac:chgData name="Liad Magen" userId="8aa9b3a3e9f3298e" providerId="LiveId" clId="{0632508D-B8B1-45FE-9445-A5847F58FF90}" dt="2025-11-30T08:23:00.285" v="43" actId="26606"/>
          <ac:spMkLst>
            <pc:docMk/>
            <pc:sldMk cId="2441755005" sldId="257"/>
            <ac:spMk id="8" creationId="{BA72B34A-5551-0DBA-EFC3-445744DD7565}"/>
          </ac:spMkLst>
        </pc:spChg>
        <pc:spChg chg="add del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4" creationId="{FFE44B18-D168-B09A-46C2-F44B7266B98F}"/>
          </ac:spMkLst>
        </pc:spChg>
        <pc:spChg chg="add mod or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6" creationId="{13E650A3-CC87-FEE8-68A7-C78098492723}"/>
          </ac:spMkLst>
        </pc:spChg>
        <pc:spChg chg="add del mod">
          <ac:chgData name="Liad Magen" userId="8aa9b3a3e9f3298e" providerId="LiveId" clId="{0632508D-B8B1-45FE-9445-A5847F58FF90}" dt="2025-11-30T15:46:21.998" v="396" actId="700"/>
          <ac:spMkLst>
            <pc:docMk/>
            <pc:sldMk cId="2441755005" sldId="257"/>
            <ac:spMk id="18" creationId="{4D3D3606-FA65-4254-A97A-342456CEE4B2}"/>
          </ac:spMkLst>
        </pc:spChg>
        <pc:picChg chg="add">
          <ac:chgData name="Liad Magen" userId="8aa9b3a3e9f3298e" providerId="LiveId" clId="{0632508D-B8B1-45FE-9445-A5847F58FF90}" dt="2025-11-30T08:23:00.285" v="43" actId="26606"/>
          <ac:picMkLst>
            <pc:docMk/>
            <pc:sldMk cId="2441755005" sldId="257"/>
            <ac:picMk id="10" creationId="{A0E62354-240A-13BA-CA8C-BF35D6986CC9}"/>
          </ac:picMkLst>
        </pc:picChg>
      </pc:sldChg>
      <pc:sldChg chg="new del">
        <pc:chgData name="Liad Magen" userId="8aa9b3a3e9f3298e" providerId="LiveId" clId="{0632508D-B8B1-45FE-9445-A5847F58FF90}" dt="2025-11-30T09:45:41.814" v="175" actId="680"/>
        <pc:sldMkLst>
          <pc:docMk/>
          <pc:sldMk cId="2127024932" sldId="258"/>
        </pc:sldMkLst>
      </pc:sldChg>
      <pc:sldChg chg="addSp delSp modSp new del mod modClrScheme chgLayout">
        <pc:chgData name="Liad Magen" userId="8aa9b3a3e9f3298e" providerId="LiveId" clId="{0632508D-B8B1-45FE-9445-A5847F58FF90}" dt="2025-11-30T14:55:28.152" v="183" actId="47"/>
        <pc:sldMkLst>
          <pc:docMk/>
          <pc:sldMk cId="2703035759" sldId="258"/>
        </pc:sldMkLst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2" creationId="{29C3083F-7C26-AA4C-AB27-E05113D4F03D}"/>
          </ac:spMkLst>
        </pc:spChg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3" creationId="{742AAAB5-332C-1C06-0D2B-4E0E619BE957}"/>
          </ac:spMkLst>
        </pc:spChg>
        <pc:spChg chg="del mod ord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4" creationId="{AF336E53-7A0D-C6D9-5FEA-8B4FB03B6C31}"/>
          </ac:spMkLst>
        </pc:spChg>
        <pc:spChg chg="del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5" creationId="{E3C1D86D-4357-2D95-F185-054E326F77FD}"/>
          </ac:spMkLst>
        </pc:spChg>
        <pc:spChg chg="del">
          <ac:chgData name="Liad Magen" userId="8aa9b3a3e9f3298e" providerId="LiveId" clId="{0632508D-B8B1-45FE-9445-A5847F58FF90}" dt="2025-11-30T09:46:20.807" v="177" actId="700"/>
          <ac:spMkLst>
            <pc:docMk/>
            <pc:sldMk cId="2703035759" sldId="258"/>
            <ac:spMk id="6" creationId="{03BD4A6A-EDFA-080C-74B7-BB8309DDC341}"/>
          </ac:spMkLst>
        </pc:spChg>
        <pc:spChg chg="add del mod ord">
          <ac:chgData name="Liad Magen" userId="8aa9b3a3e9f3298e" providerId="LiveId" clId="{0632508D-B8B1-45FE-9445-A5847F58FF90}" dt="2025-11-30T14:55:08.499" v="180" actId="700"/>
          <ac:spMkLst>
            <pc:docMk/>
            <pc:sldMk cId="2703035759" sldId="258"/>
            <ac:spMk id="7" creationId="{70AA7940-F237-42E4-5B2C-E62F377E9772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8" creationId="{FAED6707-8FA9-6D0D-CF06-0C243F0A9A3D}"/>
          </ac:spMkLst>
        </pc:spChg>
        <pc:spChg chg="add del mod ord">
          <ac:chgData name="Liad Magen" userId="8aa9b3a3e9f3298e" providerId="LiveId" clId="{0632508D-B8B1-45FE-9445-A5847F58FF90}" dt="2025-11-30T14:55:08.499" v="180" actId="700"/>
          <ac:spMkLst>
            <pc:docMk/>
            <pc:sldMk cId="2703035759" sldId="258"/>
            <ac:spMk id="9" creationId="{E9328C0C-EDFC-389A-9220-4C32903C0081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0" creationId="{5C090915-29E6-128F-D1CE-16A1E7184491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1" creationId="{981A75F1-E7D0-A001-CA4B-4B1D3C070194}"/>
          </ac:spMkLst>
        </pc:spChg>
        <pc:spChg chg="add del mod ord">
          <ac:chgData name="Liad Magen" userId="8aa9b3a3e9f3298e" providerId="LiveId" clId="{0632508D-B8B1-45FE-9445-A5847F58FF90}" dt="2025-11-30T14:55:18.277" v="181" actId="700"/>
          <ac:spMkLst>
            <pc:docMk/>
            <pc:sldMk cId="2703035759" sldId="258"/>
            <ac:spMk id="12" creationId="{6B33E607-419C-B316-E9F8-AD95A635A1F9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3" creationId="{BCD1BDA2-7D0D-972B-6355-C53C782078C4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4" creationId="{7C69DE38-773C-6276-5E82-38C2E0475A26}"/>
          </ac:spMkLst>
        </pc:spChg>
        <pc:spChg chg="add del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5" creationId="{DD1D0995-00FC-7BF2-ADEF-7DF9117BEE88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6" creationId="{EE275517-AFAB-0941-ACF9-CA213400BCCB}"/>
          </ac:spMkLst>
        </pc:spChg>
        <pc:spChg chg="add mod ord">
          <ac:chgData name="Liad Magen" userId="8aa9b3a3e9f3298e" providerId="LiveId" clId="{0632508D-B8B1-45FE-9445-A5847F58FF90}" dt="2025-11-30T14:55:25.365" v="182" actId="700"/>
          <ac:spMkLst>
            <pc:docMk/>
            <pc:sldMk cId="2703035759" sldId="258"/>
            <ac:spMk id="17" creationId="{1785A41E-1F77-F215-8CFD-6F01FCA061E4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5:55:14.696" v="428" actId="21"/>
        <pc:sldMkLst>
          <pc:docMk/>
          <pc:sldMk cId="3384141184" sldId="258"/>
        </pc:sldMkLst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2" creationId="{C5B3D6A9-3AE4-B005-6859-AFFA42899421}"/>
          </ac:spMkLst>
        </pc:spChg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3" creationId="{6CCAD596-F355-A07E-6CF7-482E62DC38E0}"/>
          </ac:spMkLst>
        </pc:spChg>
        <pc:spChg chg="del mod ord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4" creationId="{C7E3B97A-A0ED-6401-E94B-FE03813C34AE}"/>
          </ac:spMkLst>
        </pc:spChg>
        <pc:spChg chg="del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5" creationId="{78B1D958-4FB4-1E27-0659-A38398D2EE09}"/>
          </ac:spMkLst>
        </pc:spChg>
        <pc:spChg chg="del">
          <ac:chgData name="Liad Magen" userId="8aa9b3a3e9f3298e" providerId="LiveId" clId="{0632508D-B8B1-45FE-9445-A5847F58FF90}" dt="2025-11-30T14:55:34.200" v="185" actId="700"/>
          <ac:spMkLst>
            <pc:docMk/>
            <pc:sldMk cId="3384141184" sldId="258"/>
            <ac:spMk id="6" creationId="{C88B4FF9-3301-C71B-F51E-96738F331BBC}"/>
          </ac:spMkLst>
        </pc:spChg>
        <pc:spChg chg="add mod ord">
          <ac:chgData name="Liad Magen" userId="8aa9b3a3e9f3298e" providerId="LiveId" clId="{0632508D-B8B1-45FE-9445-A5847F58FF90}" dt="2025-11-30T15:50:45.009" v="411" actId="114"/>
          <ac:spMkLst>
            <pc:docMk/>
            <pc:sldMk cId="3384141184" sldId="258"/>
            <ac:spMk id="7" creationId="{CF0B1A5C-BA24-F276-4CF2-229FC8B3B685}"/>
          </ac:spMkLst>
        </pc:spChg>
        <pc:spChg chg="add del mod ord">
          <ac:chgData name="Liad Magen" userId="8aa9b3a3e9f3298e" providerId="LiveId" clId="{0632508D-B8B1-45FE-9445-A5847F58FF90}" dt="2025-11-30T15:39:05.505" v="261" actId="700"/>
          <ac:spMkLst>
            <pc:docMk/>
            <pc:sldMk cId="3384141184" sldId="258"/>
            <ac:spMk id="8" creationId="{D29FC349-992B-8DA0-49CA-86C94F4B2AC6}"/>
          </ac:spMkLst>
        </pc:spChg>
        <pc:spChg chg="add del mod ord">
          <ac:chgData name="Liad Magen" userId="8aa9b3a3e9f3298e" providerId="LiveId" clId="{0632508D-B8B1-45FE-9445-A5847F58FF90}" dt="2025-11-30T15:39:05.505" v="261" actId="700"/>
          <ac:spMkLst>
            <pc:docMk/>
            <pc:sldMk cId="3384141184" sldId="258"/>
            <ac:spMk id="9" creationId="{E1AC9BDC-66BB-E652-3094-EE686CF5F119}"/>
          </ac:spMkLst>
        </pc:spChg>
        <pc:spChg chg="add del mod ord">
          <ac:chgData name="Liad Magen" userId="8aa9b3a3e9f3298e" providerId="LiveId" clId="{0632508D-B8B1-45FE-9445-A5847F58FF90}" dt="2025-11-30T15:45:18.302" v="389" actId="12084"/>
          <ac:spMkLst>
            <pc:docMk/>
            <pc:sldMk cId="3384141184" sldId="258"/>
            <ac:spMk id="10" creationId="{CFC18597-1D39-C675-E039-5ECDC308E266}"/>
          </ac:spMkLst>
        </pc:spChg>
        <pc:spChg chg="add del mod ord">
          <ac:chgData name="Liad Magen" userId="8aa9b3a3e9f3298e" providerId="LiveId" clId="{0632508D-B8B1-45FE-9445-A5847F58FF90}" dt="2025-11-30T15:46:40.035" v="398" actId="478"/>
          <ac:spMkLst>
            <pc:docMk/>
            <pc:sldMk cId="3384141184" sldId="258"/>
            <ac:spMk id="12" creationId="{3D946207-2019-2FCC-6C5A-BF9BD5E4AB39}"/>
          </ac:spMkLst>
        </pc:spChg>
        <pc:spChg chg="add del mod">
          <ac:chgData name="Liad Magen" userId="8aa9b3a3e9f3298e" providerId="LiveId" clId="{0632508D-B8B1-45FE-9445-A5847F58FF90}" dt="2025-11-30T15:54:25.585" v="418" actId="478"/>
          <ac:spMkLst>
            <pc:docMk/>
            <pc:sldMk cId="3384141184" sldId="258"/>
            <ac:spMk id="14" creationId="{F0521FDA-14FA-9CB7-D61B-FAB6B6FA341D}"/>
          </ac:spMkLst>
        </pc:spChg>
        <pc:spChg chg="add del mod">
          <ac:chgData name="Liad Magen" userId="8aa9b3a3e9f3298e" providerId="LiveId" clId="{0632508D-B8B1-45FE-9445-A5847F58FF90}" dt="2025-11-30T15:55:14.696" v="428" actId="21"/>
          <ac:spMkLst>
            <pc:docMk/>
            <pc:sldMk cId="3384141184" sldId="258"/>
            <ac:spMk id="16" creationId="{099D7C98-6478-AB0E-C7DF-5D8D42EB1030}"/>
          </ac:spMkLst>
        </pc:spChg>
        <pc:graphicFrameChg chg="add mod modGraphic">
          <ac:chgData name="Liad Magen" userId="8aa9b3a3e9f3298e" providerId="LiveId" clId="{0632508D-B8B1-45FE-9445-A5847F58FF90}" dt="2025-11-30T15:49:58.628" v="410" actId="207"/>
          <ac:graphicFrameMkLst>
            <pc:docMk/>
            <pc:sldMk cId="3384141184" sldId="258"/>
            <ac:graphicFrameMk id="11" creationId="{7B20E23C-E0E0-B9DF-2274-2120D8D53E5B}"/>
          </ac:graphicFrameMkLst>
        </pc:graphicFrameChg>
      </pc:sldChg>
      <pc:sldChg chg="addSp delSp modSp new mod modClrScheme chgLayout">
        <pc:chgData name="Liad Magen" userId="8aa9b3a3e9f3298e" providerId="LiveId" clId="{0632508D-B8B1-45FE-9445-A5847F58FF90}" dt="2025-11-30T15:57:12.580" v="502" actId="20577"/>
        <pc:sldMkLst>
          <pc:docMk/>
          <pc:sldMk cId="179325932" sldId="259"/>
        </pc:sldMkLst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2" creationId="{BC0CA06A-DB8A-F67C-16EB-C5537A4BE728}"/>
          </ac:spMkLst>
        </pc:spChg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3" creationId="{AB4DD88B-2DC1-2348-FFFB-CA6D97CFDDB0}"/>
          </ac:spMkLst>
        </pc:spChg>
        <pc:spChg chg="del mod ord">
          <ac:chgData name="Liad Magen" userId="8aa9b3a3e9f3298e" providerId="LiveId" clId="{0632508D-B8B1-45FE-9445-A5847F58FF90}" dt="2025-11-30T15:51:06.308" v="412" actId="700"/>
          <ac:spMkLst>
            <pc:docMk/>
            <pc:sldMk cId="179325932" sldId="259"/>
            <ac:spMk id="4" creationId="{C18E2A22-DE10-045F-3402-F64791C3F576}"/>
          </ac:spMkLst>
        </pc:spChg>
        <pc:spChg chg="add mod ord">
          <ac:chgData name="Liad Magen" userId="8aa9b3a3e9f3298e" providerId="LiveId" clId="{0632508D-B8B1-45FE-9445-A5847F58FF90}" dt="2025-11-30T15:57:12.580" v="502" actId="20577"/>
          <ac:spMkLst>
            <pc:docMk/>
            <pc:sldMk cId="179325932" sldId="259"/>
            <ac:spMk id="7" creationId="{9C270535-4ED7-A189-F888-36D8D9758659}"/>
          </ac:spMkLst>
        </pc:spChg>
        <pc:spChg chg="add del mod ord">
          <ac:chgData name="Liad Magen" userId="8aa9b3a3e9f3298e" providerId="LiveId" clId="{0632508D-B8B1-45FE-9445-A5847F58FF90}" dt="2025-11-30T15:55:55.453" v="482" actId="478"/>
          <ac:spMkLst>
            <pc:docMk/>
            <pc:sldMk cId="179325932" sldId="259"/>
            <ac:spMk id="8" creationId="{17BC0FB2-67AE-0A60-CBF9-425A3F68F01E}"/>
          </ac:spMkLst>
        </pc:spChg>
        <pc:spChg chg="add del mod ord">
          <ac:chgData name="Liad Magen" userId="8aa9b3a3e9f3298e" providerId="LiveId" clId="{0632508D-B8B1-45FE-9445-A5847F58FF90}" dt="2025-11-30T15:56:46.179" v="494" actId="478"/>
          <ac:spMkLst>
            <pc:docMk/>
            <pc:sldMk cId="179325932" sldId="259"/>
            <ac:spMk id="9" creationId="{4E308AC9-40AB-D615-3CC4-265C1530E323}"/>
          </ac:spMkLst>
        </pc:spChg>
        <pc:spChg chg="add mod">
          <ac:chgData name="Liad Magen" userId="8aa9b3a3e9f3298e" providerId="LiveId" clId="{0632508D-B8B1-45FE-9445-A5847F58FF90}" dt="2025-11-30T15:55:15.907" v="429"/>
          <ac:spMkLst>
            <pc:docMk/>
            <pc:sldMk cId="179325932" sldId="259"/>
            <ac:spMk id="16" creationId="{099D7C98-6478-AB0E-C7DF-5D8D42EB1030}"/>
          </ac:spMkLst>
        </pc:spChg>
        <pc:picChg chg="add mod">
          <ac:chgData name="Liad Magen" userId="8aa9b3a3e9f3298e" providerId="LiveId" clId="{0632508D-B8B1-45FE-9445-A5847F58FF90}" dt="2025-11-30T15:56:50.070" v="495" actId="1076"/>
          <ac:picMkLst>
            <pc:docMk/>
            <pc:sldMk cId="179325932" sldId="259"/>
            <ac:picMk id="6" creationId="{14E60E7B-A8B5-CCDD-3771-41CD192E6C75}"/>
          </ac:picMkLst>
        </pc:picChg>
      </pc:sldChg>
      <pc:sldChg chg="addSp modSp add mod ord modClrScheme modAnim chgLayout">
        <pc:chgData name="Liad Magen" userId="8aa9b3a3e9f3298e" providerId="LiveId" clId="{0632508D-B8B1-45FE-9445-A5847F58FF90}" dt="2025-11-30T21:30:38.891" v="1927" actId="20577"/>
        <pc:sldMkLst>
          <pc:docMk/>
          <pc:sldMk cId="2753012241" sldId="298"/>
        </pc:sldMkLst>
        <pc:spChg chg="mod ord">
          <ac:chgData name="Liad Magen" userId="8aa9b3a3e9f3298e" providerId="LiveId" clId="{0632508D-B8B1-45FE-9445-A5847F58FF90}" dt="2025-11-30T16:25:35.637" v="926" actId="700"/>
          <ac:spMkLst>
            <pc:docMk/>
            <pc:sldMk cId="2753012241" sldId="298"/>
            <ac:spMk id="4" creationId="{139C1D0F-8A57-4127-8579-F0C5BE9EB8CD}"/>
          </ac:spMkLst>
        </pc:spChg>
        <pc:spChg chg="mod">
          <ac:chgData name="Liad Magen" userId="8aa9b3a3e9f3298e" providerId="LiveId" clId="{0632508D-B8B1-45FE-9445-A5847F58FF90}" dt="2025-11-30T16:25:48.239" v="927" actId="207"/>
          <ac:spMkLst>
            <pc:docMk/>
            <pc:sldMk cId="2753012241" sldId="298"/>
            <ac:spMk id="8" creationId="{F4978F86-09D3-DA23-AF2B-556297AAE1B1}"/>
          </ac:spMkLst>
        </pc:spChg>
        <pc:spChg chg="mod">
          <ac:chgData name="Liad Magen" userId="8aa9b3a3e9f3298e" providerId="LiveId" clId="{0632508D-B8B1-45FE-9445-A5847F58FF90}" dt="2025-11-30T21:30:23.950" v="1913" actId="20577"/>
          <ac:spMkLst>
            <pc:docMk/>
            <pc:sldMk cId="2753012241" sldId="298"/>
            <ac:spMk id="9" creationId="{7EFCE54A-D153-2365-1433-A0994739CFF4}"/>
          </ac:spMkLst>
        </pc:spChg>
        <pc:spChg chg="mod">
          <ac:chgData name="Liad Magen" userId="8aa9b3a3e9f3298e" providerId="LiveId" clId="{0632508D-B8B1-45FE-9445-A5847F58FF90}" dt="2025-11-30T21:30:38.891" v="1927" actId="20577"/>
          <ac:spMkLst>
            <pc:docMk/>
            <pc:sldMk cId="2753012241" sldId="298"/>
            <ac:spMk id="10" creationId="{084E04C7-896E-0FD3-0660-8CFF49278E6D}"/>
          </ac:spMkLst>
        </pc:spChg>
        <pc:spChg chg="mod">
          <ac:chgData name="Liad Magen" userId="8aa9b3a3e9f3298e" providerId="LiveId" clId="{0632508D-B8B1-45FE-9445-A5847F58FF90}" dt="2025-11-30T16:26:28.309" v="933" actId="207"/>
          <ac:spMkLst>
            <pc:docMk/>
            <pc:sldMk cId="2753012241" sldId="298"/>
            <ac:spMk id="11" creationId="{581F8B0F-0CD7-F78F-ECDF-7E24AD66BD7E}"/>
          </ac:spMkLst>
        </pc:spChg>
        <pc:spChg chg="mod">
          <ac:chgData name="Liad Magen" userId="8aa9b3a3e9f3298e" providerId="LiveId" clId="{0632508D-B8B1-45FE-9445-A5847F58FF90}" dt="2025-11-30T16:25:48.239" v="927" actId="207"/>
          <ac:spMkLst>
            <pc:docMk/>
            <pc:sldMk cId="2753012241" sldId="298"/>
            <ac:spMk id="12" creationId="{2C7859CF-06A7-6043-841C-109FC69F7224}"/>
          </ac:spMkLst>
        </pc:spChg>
        <pc:spChg chg="mod">
          <ac:chgData name="Liad Magen" userId="8aa9b3a3e9f3298e" providerId="LiveId" clId="{0632508D-B8B1-45FE-9445-A5847F58FF90}" dt="2025-11-30T16:26:03.794" v="929" actId="13822"/>
          <ac:spMkLst>
            <pc:docMk/>
            <pc:sldMk cId="2753012241" sldId="298"/>
            <ac:spMk id="14" creationId="{52CF269F-0F6E-195A-9401-0E015F8CEB77}"/>
          </ac:spMkLst>
        </pc:spChg>
        <pc:spChg chg="mod">
          <ac:chgData name="Liad Magen" userId="8aa9b3a3e9f3298e" providerId="LiveId" clId="{0632508D-B8B1-45FE-9445-A5847F58FF90}" dt="2025-11-30T16:25:59.810" v="928" actId="13822"/>
          <ac:spMkLst>
            <pc:docMk/>
            <pc:sldMk cId="2753012241" sldId="298"/>
            <ac:spMk id="15" creationId="{50BD169B-3D04-68F2-03D1-55D7C1B8859C}"/>
          </ac:spMkLst>
        </pc:spChg>
        <pc:picChg chg="add mod">
          <ac:chgData name="Liad Magen" userId="8aa9b3a3e9f3298e" providerId="LiveId" clId="{0632508D-B8B1-45FE-9445-A5847F58FF90}" dt="2025-11-30T16:28:19.282" v="941" actId="1076"/>
          <ac:picMkLst>
            <pc:docMk/>
            <pc:sldMk cId="2753012241" sldId="298"/>
            <ac:picMk id="2" creationId="{FDFBDE7F-AC8E-0AD0-5A7D-1DCBC5F3DFEE}"/>
          </ac:picMkLst>
        </pc:picChg>
      </pc:sldChg>
      <pc:sldChg chg="addSp delSp modSp add mod setBg modClrScheme chgLayout">
        <pc:chgData name="Liad Magen" userId="8aa9b3a3e9f3298e" providerId="LiveId" clId="{0632508D-B8B1-45FE-9445-A5847F58FF90}" dt="2025-11-30T22:00:03.804" v="2168"/>
        <pc:sldMkLst>
          <pc:docMk/>
          <pc:sldMk cId="2961417056" sldId="300"/>
        </pc:sldMkLst>
        <pc:spChg chg="mod ord">
          <ac:chgData name="Liad Magen" userId="8aa9b3a3e9f3298e" providerId="LiveId" clId="{0632508D-B8B1-45FE-9445-A5847F58FF90}" dt="2025-11-30T21:59:49.960" v="2165" actId="700"/>
          <ac:spMkLst>
            <pc:docMk/>
            <pc:sldMk cId="2961417056" sldId="300"/>
            <ac:spMk id="2" creationId="{3D4FBF1D-CD06-4BE4-B7A9-1710299961B4}"/>
          </ac:spMkLst>
        </pc:spChg>
        <pc:spChg chg="mod ord">
          <ac:chgData name="Liad Magen" userId="8aa9b3a3e9f3298e" providerId="LiveId" clId="{0632508D-B8B1-45FE-9445-A5847F58FF90}" dt="2025-11-30T22:00:01.962" v="2167" actId="21"/>
          <ac:spMkLst>
            <pc:docMk/>
            <pc:sldMk cId="2961417056" sldId="300"/>
            <ac:spMk id="3" creationId="{98E1E20F-128F-4B6E-9F1E-063CB23837CB}"/>
          </ac:spMkLst>
        </pc:spChg>
        <pc:spChg chg="del mod ord">
          <ac:chgData name="Liad Magen" userId="8aa9b3a3e9f3298e" providerId="LiveId" clId="{0632508D-B8B1-45FE-9445-A5847F58FF90}" dt="2025-11-30T21:59:59.063" v="2166" actId="478"/>
          <ac:spMkLst>
            <pc:docMk/>
            <pc:sldMk cId="2961417056" sldId="300"/>
            <ac:spMk id="4" creationId="{2FD63C41-D4CB-40E0-AC0A-C7DA0A626948}"/>
          </ac:spMkLst>
        </pc:spChg>
        <pc:spChg chg="add mod ord">
          <ac:chgData name="Liad Magen" userId="8aa9b3a3e9f3298e" providerId="LiveId" clId="{0632508D-B8B1-45FE-9445-A5847F58FF90}" dt="2025-11-30T22:00:03.804" v="2168"/>
          <ac:spMkLst>
            <pc:docMk/>
            <pc:sldMk cId="2961417056" sldId="300"/>
            <ac:spMk id="5" creationId="{0843427E-053D-0B7D-95AB-2FFB07B1337F}"/>
          </ac:spMkLst>
        </pc:spChg>
      </pc:sldChg>
      <pc:sldChg chg="addSp delSp modSp add mod ord modClrScheme addAnim delAnim modAnim chgLayout">
        <pc:chgData name="Liad Magen" userId="8aa9b3a3e9f3298e" providerId="LiveId" clId="{0632508D-B8B1-45FE-9445-A5847F58FF90}" dt="2025-11-30T19:16:55.154" v="1869" actId="1076"/>
        <pc:sldMkLst>
          <pc:docMk/>
          <pc:sldMk cId="2073908250" sldId="322"/>
        </pc:sldMkLst>
        <pc:spChg chg="mod ord">
          <ac:chgData name="Liad Magen" userId="8aa9b3a3e9f3298e" providerId="LiveId" clId="{0632508D-B8B1-45FE-9445-A5847F58FF90}" dt="2025-11-30T16:34:37.034" v="991"/>
          <ac:spMkLst>
            <pc:docMk/>
            <pc:sldMk cId="2073908250" sldId="322"/>
            <ac:spMk id="2" creationId="{05E8F28A-62E3-8204-74FA-FF46AECF178F}"/>
          </ac:spMkLst>
        </pc:spChg>
        <pc:spChg chg="add del mod">
          <ac:chgData name="Liad Magen" userId="8aa9b3a3e9f3298e" providerId="LiveId" clId="{0632508D-B8B1-45FE-9445-A5847F58FF90}" dt="2025-11-30T16:34:03.794" v="987" actId="26606"/>
          <ac:spMkLst>
            <pc:docMk/>
            <pc:sldMk cId="2073908250" sldId="322"/>
            <ac:spMk id="10" creationId="{31F5516B-B16B-0EA7-64A7-F290CFCA3C79}"/>
          </ac:spMkLst>
        </pc:spChg>
        <pc:spChg chg="add del mod">
          <ac:chgData name="Liad Magen" userId="8aa9b3a3e9f3298e" providerId="LiveId" clId="{0632508D-B8B1-45FE-9445-A5847F58FF90}" dt="2025-11-30T16:34:03.794" v="987" actId="26606"/>
          <ac:spMkLst>
            <pc:docMk/>
            <pc:sldMk cId="2073908250" sldId="322"/>
            <ac:spMk id="12" creationId="{BBFE29CF-18F8-9EA0-307C-95A7A2961FE0}"/>
          </ac:spMkLst>
        </pc:spChg>
        <pc:graphicFrameChg chg="mod ord modGraphic">
          <ac:chgData name="Liad Magen" userId="8aa9b3a3e9f3298e" providerId="LiveId" clId="{0632508D-B8B1-45FE-9445-A5847F58FF90}" dt="2025-11-30T19:16:55.154" v="1869" actId="1076"/>
          <ac:graphicFrameMkLst>
            <pc:docMk/>
            <pc:sldMk cId="2073908250" sldId="322"/>
            <ac:graphicFrameMk id="4" creationId="{E3AC077A-018B-C338-2935-A19DAC575785}"/>
          </ac:graphicFrameMkLst>
        </pc:graphicFrameChg>
        <pc:picChg chg="add del">
          <ac:chgData name="Liad Magen" userId="8aa9b3a3e9f3298e" providerId="LiveId" clId="{0632508D-B8B1-45FE-9445-A5847F58FF90}" dt="2025-11-30T16:34:03.794" v="987" actId="26606"/>
          <ac:picMkLst>
            <pc:docMk/>
            <pc:sldMk cId="2073908250" sldId="322"/>
            <ac:picMk id="6" creationId="{46556B55-B84B-7576-B7B7-73DC34ABF474}"/>
          </ac:picMkLst>
        </pc:picChg>
      </pc:sldChg>
      <pc:sldChg chg="modSp add mod modClrScheme addAnim delAnim modAnim chgLayout">
        <pc:chgData name="Liad Magen" userId="8aa9b3a3e9f3298e" providerId="LiveId" clId="{0632508D-B8B1-45FE-9445-A5847F58FF90}" dt="2025-11-30T16:59:00.386" v="1167" actId="20577"/>
        <pc:sldMkLst>
          <pc:docMk/>
          <pc:sldMk cId="3674271622" sldId="323"/>
        </pc:sldMkLst>
        <pc:spChg chg="mod ord">
          <ac:chgData name="Liad Magen" userId="8aa9b3a3e9f3298e" providerId="LiveId" clId="{0632508D-B8B1-45FE-9445-A5847F58FF90}" dt="2025-11-30T16:59:00.386" v="1167" actId="20577"/>
          <ac:spMkLst>
            <pc:docMk/>
            <pc:sldMk cId="3674271622" sldId="323"/>
            <ac:spMk id="2" creationId="{AE07702C-EE0A-E986-9DFB-7735CAF1913C}"/>
          </ac:spMkLst>
        </pc:spChg>
        <pc:spChg chg="mod ord">
          <ac:chgData name="Liad Magen" userId="8aa9b3a3e9f3298e" providerId="LiveId" clId="{0632508D-B8B1-45FE-9445-A5847F58FF90}" dt="2025-11-30T16:41:21.562" v="1054" actId="404"/>
          <ac:spMkLst>
            <pc:docMk/>
            <pc:sldMk cId="3674271622" sldId="323"/>
            <ac:spMk id="3" creationId="{16BD20FC-0382-3F38-0210-16E5CC63DC8D}"/>
          </ac:spMkLst>
        </pc:spChg>
        <pc:spChg chg="mod">
          <ac:chgData name="Liad Magen" userId="8aa9b3a3e9f3298e" providerId="LiveId" clId="{0632508D-B8B1-45FE-9445-A5847F58FF90}" dt="2025-11-30T16:41:59.513" v="1057" actId="207"/>
          <ac:spMkLst>
            <pc:docMk/>
            <pc:sldMk cId="3674271622" sldId="323"/>
            <ac:spMk id="8" creationId="{1732F1AA-B1DB-49AB-64E1-FD15B1769BCC}"/>
          </ac:spMkLst>
        </pc:spChg>
        <pc:graphicFrameChg chg="modGraphic">
          <ac:chgData name="Liad Magen" userId="8aa9b3a3e9f3298e" providerId="LiveId" clId="{0632508D-B8B1-45FE-9445-A5847F58FF90}" dt="2025-11-30T16:41:31.148" v="1055" actId="404"/>
          <ac:graphicFrameMkLst>
            <pc:docMk/>
            <pc:sldMk cId="3674271622" sldId="323"/>
            <ac:graphicFrameMk id="7" creationId="{47632C76-C84C-9B1F-97C8-D79D682F3B10}"/>
          </ac:graphicFrameMkLst>
        </pc:graphicFrameChg>
      </pc:sldChg>
      <pc:sldChg chg="modSp add mod modClrScheme addAnim delAnim modAnim chgLayout">
        <pc:chgData name="Liad Magen" userId="8aa9b3a3e9f3298e" providerId="LiveId" clId="{0632508D-B8B1-45FE-9445-A5847F58FF90}" dt="2025-11-30T16:59:04.137" v="1172" actId="20577"/>
        <pc:sldMkLst>
          <pc:docMk/>
          <pc:sldMk cId="1060873546" sldId="324"/>
        </pc:sldMkLst>
        <pc:spChg chg="mod ord">
          <ac:chgData name="Liad Magen" userId="8aa9b3a3e9f3298e" providerId="LiveId" clId="{0632508D-B8B1-45FE-9445-A5847F58FF90}" dt="2025-11-30T16:59:04.137" v="1172" actId="20577"/>
          <ac:spMkLst>
            <pc:docMk/>
            <pc:sldMk cId="1060873546" sldId="324"/>
            <ac:spMk id="2" creationId="{AE07702C-EE0A-E986-9DFB-7735CAF1913C}"/>
          </ac:spMkLst>
        </pc:spChg>
        <pc:spChg chg="mod ord">
          <ac:chgData name="Liad Magen" userId="8aa9b3a3e9f3298e" providerId="LiveId" clId="{0632508D-B8B1-45FE-9445-A5847F58FF90}" dt="2025-11-30T16:43:38.890" v="1099" actId="113"/>
          <ac:spMkLst>
            <pc:docMk/>
            <pc:sldMk cId="1060873546" sldId="324"/>
            <ac:spMk id="3" creationId="{16BD20FC-0382-3F38-0210-16E5CC63DC8D}"/>
          </ac:spMkLst>
        </pc:spChg>
        <pc:spChg chg="mod">
          <ac:chgData name="Liad Magen" userId="8aa9b3a3e9f3298e" providerId="LiveId" clId="{0632508D-B8B1-45FE-9445-A5847F58FF90}" dt="2025-11-30T16:42:10.590" v="1058" actId="207"/>
          <ac:spMkLst>
            <pc:docMk/>
            <pc:sldMk cId="1060873546" sldId="324"/>
            <ac:spMk id="8" creationId="{1732F1AA-B1DB-49AB-64E1-FD15B1769BCC}"/>
          </ac:spMkLst>
        </pc:spChg>
      </pc:sldChg>
      <pc:sldChg chg="modSp add mod modClrScheme chgLayout">
        <pc:chgData name="Liad Magen" userId="8aa9b3a3e9f3298e" providerId="LiveId" clId="{0632508D-B8B1-45FE-9445-A5847F58FF90}" dt="2025-11-30T21:29:03.631" v="1902" actId="1076"/>
        <pc:sldMkLst>
          <pc:docMk/>
          <pc:sldMk cId="731608716" sldId="325"/>
        </pc:sldMkLst>
        <pc:spChg chg="mod or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" creationId="{DAA12D01-66AC-F25B-9EE4-A999966BD040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6" creationId="{D0E61879-158B-ABDA-1C3F-9FA8778865A9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7" creationId="{BAC5A62B-4427-0179-997A-D171D84C1078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9" creationId="{06310B7F-6335-1A6A-A092-D6E93795F9B1}"/>
          </ac:spMkLst>
        </pc:spChg>
        <pc:spChg chg="mod">
          <ac:chgData name="Liad Magen" userId="8aa9b3a3e9f3298e" providerId="LiveId" clId="{0632508D-B8B1-45FE-9445-A5847F58FF90}" dt="2025-11-30T21:25:17.379" v="1878" actId="2711"/>
          <ac:spMkLst>
            <pc:docMk/>
            <pc:sldMk cId="731608716" sldId="325"/>
            <ac:spMk id="11" creationId="{217C299A-2F90-F189-7EAF-57C1A27D0BB2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3" creationId="{F7518411-7C23-77C9-2092-87C477B81BCD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4" creationId="{0588DD7E-AA74-8078-9970-78973C490359}"/>
          </ac:spMkLst>
        </pc:spChg>
        <pc:spChg chg="mod">
          <ac:chgData name="Liad Magen" userId="8aa9b3a3e9f3298e" providerId="LiveId" clId="{0632508D-B8B1-45FE-9445-A5847F58FF90}" dt="2025-11-30T21:25:40.798" v="1881" actId="207"/>
          <ac:spMkLst>
            <pc:docMk/>
            <pc:sldMk cId="731608716" sldId="325"/>
            <ac:spMk id="16" creationId="{4699EA4E-A893-B714-9B94-7002F1152AD8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0" creationId="{32ADCA8F-4A95-7F7F-08D9-5BBB3677703D}"/>
          </ac:spMkLst>
        </pc:spChg>
        <pc:spChg chg="mod">
          <ac:chgData name="Liad Magen" userId="8aa9b3a3e9f3298e" providerId="LiveId" clId="{0632508D-B8B1-45FE-9445-A5847F58FF90}" dt="2025-11-30T21:29:03.631" v="1902" actId="1076"/>
          <ac:spMkLst>
            <pc:docMk/>
            <pc:sldMk cId="731608716" sldId="325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2" creationId="{6D5DA1EB-9D5D-CE1B-54D9-F9F6C26973E0}"/>
          </ac:spMkLst>
        </pc:spChg>
        <pc:spChg chg="mod">
          <ac:chgData name="Liad Magen" userId="8aa9b3a3e9f3298e" providerId="LiveId" clId="{0632508D-B8B1-45FE-9445-A5847F58FF90}" dt="2025-11-30T21:25:22.045" v="1879" actId="2711"/>
          <ac:spMkLst>
            <pc:docMk/>
            <pc:sldMk cId="731608716" sldId="325"/>
            <ac:spMk id="23" creationId="{6FDFDB93-64CC-FDCA-02DB-1F4E89A54F43}"/>
          </ac:spMkLst>
        </pc:spChg>
      </pc:sldChg>
      <pc:sldChg chg="modSp add del mod">
        <pc:chgData name="Liad Magen" userId="8aa9b3a3e9f3298e" providerId="LiveId" clId="{0632508D-B8B1-45FE-9445-A5847F58FF90}" dt="2025-11-30T21:43:59.028" v="1952" actId="47"/>
        <pc:sldMkLst>
          <pc:docMk/>
          <pc:sldMk cId="2177569001" sldId="326"/>
        </pc:sldMkLst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" creationId="{DAA12D01-66AC-F25B-9EE4-A999966BD040}"/>
          </ac:spMkLst>
        </pc:spChg>
        <pc:spChg chg="mod">
          <ac:chgData name="Liad Magen" userId="8aa9b3a3e9f3298e" providerId="LiveId" clId="{0632508D-B8B1-45FE-9445-A5847F58FF90}" dt="2025-11-30T21:27:19.655" v="1894" actId="1076"/>
          <ac:spMkLst>
            <pc:docMk/>
            <pc:sldMk cId="2177569001" sldId="326"/>
            <ac:spMk id="3" creationId="{01A67FC2-31B8-181A-82CE-6918CF8CA310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4" creationId="{312C91B0-2073-CE16-633B-574D367EA04B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18" creationId="{17FEE55E-FB6C-6835-C8A2-6BDEAFA48555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5" creationId="{47AD611F-7CD0-2E65-D44D-DBDFC69225A8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6" creationId="{ECD78E3D-1B2C-6AE1-0FE9-8741250C69FB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27" creationId="{AE8077B0-933C-A195-81EB-7C9392A6CAA4}"/>
          </ac:spMkLst>
        </pc:spChg>
        <pc:spChg chg="mod">
          <ac:chgData name="Liad Magen" userId="8aa9b3a3e9f3298e" providerId="LiveId" clId="{0632508D-B8B1-45FE-9445-A5847F58FF90}" dt="2025-11-30T21:28:22.444" v="1899" actId="1076"/>
          <ac:spMkLst>
            <pc:docMk/>
            <pc:sldMk cId="2177569001" sldId="326"/>
            <ac:spMk id="30" creationId="{8E6D26E9-C804-2E3C-9F68-1F1B8411C12B}"/>
          </ac:spMkLst>
        </pc:spChg>
        <pc:spChg chg="mod">
          <ac:chgData name="Liad Magen" userId="8aa9b3a3e9f3298e" providerId="LiveId" clId="{0632508D-B8B1-45FE-9445-A5847F58FF90}" dt="2025-11-30T21:28:16.568" v="1898" actId="14100"/>
          <ac:spMkLst>
            <pc:docMk/>
            <pc:sldMk cId="2177569001" sldId="326"/>
            <ac:spMk id="31" creationId="{C3E2482A-DA34-E3CE-3A71-5D3796F23EA2}"/>
          </ac:spMkLst>
        </pc:spChg>
        <pc:spChg chg="mod">
          <ac:chgData name="Liad Magen" userId="8aa9b3a3e9f3298e" providerId="LiveId" clId="{0632508D-B8B1-45FE-9445-A5847F58FF90}" dt="2025-11-30T21:26:19.078" v="1883" actId="207"/>
          <ac:spMkLst>
            <pc:docMk/>
            <pc:sldMk cId="2177569001" sldId="326"/>
            <ac:spMk id="37" creationId="{AA9C6DFB-8275-0010-D29C-DA647C6F5CCF}"/>
          </ac:spMkLst>
        </pc:spChg>
      </pc:sldChg>
      <pc:sldChg chg="addSp delSp modSp add del mod setBg modClrScheme chgLayout">
        <pc:chgData name="Liad Magen" userId="8aa9b3a3e9f3298e" providerId="LiveId" clId="{0632508D-B8B1-45FE-9445-A5847F58FF90}" dt="2025-11-30T22:03:15.937" v="2266" actId="47"/>
        <pc:sldMkLst>
          <pc:docMk/>
          <pc:sldMk cId="172365631" sldId="327"/>
        </pc:sldMkLst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2" creationId="{8818CD6B-3FFD-482C-A3C7-EC1B9BBE282B}"/>
          </ac:spMkLst>
        </pc:spChg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3" creationId="{A846986B-CECD-460D-9DB7-A070AD886DF6}"/>
          </ac:spMkLst>
        </pc:spChg>
        <pc:spChg chg="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4" creationId="{56F0A880-9E62-4D79-A5DF-A5E86B64F641}"/>
          </ac:spMkLst>
        </pc:spChg>
        <pc:spChg chg="add del mod ord">
          <ac:chgData name="Liad Magen" userId="8aa9b3a3e9f3298e" providerId="LiveId" clId="{0632508D-B8B1-45FE-9445-A5847F58FF90}" dt="2025-11-30T22:01:43.238" v="2216" actId="700"/>
          <ac:spMkLst>
            <pc:docMk/>
            <pc:sldMk cId="172365631" sldId="327"/>
            <ac:spMk id="5" creationId="{390018E4-99E4-7CD8-0B5D-60B657794E48}"/>
          </ac:spMkLst>
        </pc:spChg>
      </pc:sldChg>
      <pc:sldChg chg="modSp add mod setBg modClrScheme chgLayout">
        <pc:chgData name="Liad Magen" userId="8aa9b3a3e9f3298e" providerId="LiveId" clId="{0632508D-B8B1-45FE-9445-A5847F58FF90}" dt="2025-11-30T22:16:48.156" v="2586" actId="1076"/>
        <pc:sldMkLst>
          <pc:docMk/>
          <pc:sldMk cId="994473684" sldId="342"/>
        </pc:sldMkLst>
        <pc:spChg chg="mod ord">
          <ac:chgData name="Liad Magen" userId="8aa9b3a3e9f3298e" providerId="LiveId" clId="{0632508D-B8B1-45FE-9445-A5847F58FF90}" dt="2025-11-30T21:55:35.560" v="2102" actId="255"/>
          <ac:spMkLst>
            <pc:docMk/>
            <pc:sldMk cId="994473684" sldId="342"/>
            <ac:spMk id="2" creationId="{E9F3BEB9-C0FE-46FE-8A38-9B683D25F5E6}"/>
          </ac:spMkLst>
        </pc:spChg>
        <pc:spChg chg="mod">
          <ac:chgData name="Liad Magen" userId="8aa9b3a3e9f3298e" providerId="LiveId" clId="{0632508D-B8B1-45FE-9445-A5847F58FF90}" dt="2025-11-30T22:16:48.156" v="2586" actId="1076"/>
          <ac:spMkLst>
            <pc:docMk/>
            <pc:sldMk cId="994473684" sldId="342"/>
            <ac:spMk id="3" creationId="{1B9C1AEB-FA16-0EC2-CC16-2AB60D3EC8D9}"/>
          </ac:spMkLst>
        </pc:spChg>
        <pc:spChg chg="mod">
          <ac:chgData name="Liad Magen" userId="8aa9b3a3e9f3298e" providerId="LiveId" clId="{0632508D-B8B1-45FE-9445-A5847F58FF90}" dt="2025-11-30T22:16:48.156" v="2586" actId="1076"/>
          <ac:spMkLst>
            <pc:docMk/>
            <pc:sldMk cId="994473684" sldId="342"/>
            <ac:spMk id="4" creationId="{0ABA9B9B-6300-C377-9A60-0C62495253A4}"/>
          </ac:spMkLst>
        </pc:spChg>
        <pc:spChg chg="mod">
          <ac:chgData name="Liad Magen" userId="8aa9b3a3e9f3298e" providerId="LiveId" clId="{0632508D-B8B1-45FE-9445-A5847F58FF90}" dt="2025-11-30T22:16:22.008" v="2583" actId="1076"/>
          <ac:spMkLst>
            <pc:docMk/>
            <pc:sldMk cId="994473684" sldId="342"/>
            <ac:spMk id="16" creationId="{A95541E1-5E0C-4D2A-8864-B2455C1286B0}"/>
          </ac:spMkLst>
        </pc:spChg>
        <pc:spChg chg="mod">
          <ac:chgData name="Liad Magen" userId="8aa9b3a3e9f3298e" providerId="LiveId" clId="{0632508D-B8B1-45FE-9445-A5847F58FF90}" dt="2025-11-30T22:16:25.767" v="2584" actId="1076"/>
          <ac:spMkLst>
            <pc:docMk/>
            <pc:sldMk cId="994473684" sldId="342"/>
            <ac:spMk id="17" creationId="{14065DB2-3567-46BA-8158-ADE20A35F0A6}"/>
          </ac:spMkLst>
        </pc:spChg>
        <pc:grpChg chg="mod">
          <ac:chgData name="Liad Magen" userId="8aa9b3a3e9f3298e" providerId="LiveId" clId="{0632508D-B8B1-45FE-9445-A5847F58FF90}" dt="2025-11-30T21:55:30.870" v="2101" actId="27636"/>
          <ac:grpSpMkLst>
            <pc:docMk/>
            <pc:sldMk cId="994473684" sldId="342"/>
            <ac:grpSpMk id="41" creationId="{9AFBC028-6581-63E0-486D-8BC49ECECFA6}"/>
          </ac:grpSpMkLst>
        </pc:grpChg>
        <pc:cxnChg chg="mod">
          <ac:chgData name="Liad Magen" userId="8aa9b3a3e9f3298e" providerId="LiveId" clId="{0632508D-B8B1-45FE-9445-A5847F58FF90}" dt="2025-11-30T21:55:51.998" v="2108" actId="1036"/>
          <ac:cxnSpMkLst>
            <pc:docMk/>
            <pc:sldMk cId="994473684" sldId="342"/>
            <ac:cxnSpMk id="15" creationId="{848A8285-AC9D-4081-A971-EA2799CAED75}"/>
          </ac:cxnSpMkLst>
        </pc:cxnChg>
      </pc:sldChg>
      <pc:sldChg chg="addSp delSp modSp add mod ord setBg modClrScheme delDesignElem chgLayout">
        <pc:chgData name="Liad Magen" userId="8aa9b3a3e9f3298e" providerId="LiveId" clId="{0632508D-B8B1-45FE-9445-A5847F58FF90}" dt="2025-11-30T22:15:38.667" v="2582" actId="20577"/>
        <pc:sldMkLst>
          <pc:docMk/>
          <pc:sldMk cId="4201145159" sldId="343"/>
        </pc:sldMkLst>
        <pc:spChg chg="mod ord">
          <ac:chgData name="Liad Magen" userId="8aa9b3a3e9f3298e" providerId="LiveId" clId="{0632508D-B8B1-45FE-9445-A5847F58FF90}" dt="2025-11-30T22:15:38.667" v="2582" actId="20577"/>
          <ac:spMkLst>
            <pc:docMk/>
            <pc:sldMk cId="4201145159" sldId="343"/>
            <ac:spMk id="2" creationId="{E9F3BEB9-C0FE-46FE-8A38-9B683D25F5E6}"/>
          </ac:spMkLst>
        </pc:spChg>
        <pc:spChg chg="add del mod ord">
          <ac:chgData name="Liad Magen" userId="8aa9b3a3e9f3298e" providerId="LiveId" clId="{0632508D-B8B1-45FE-9445-A5847F58FF90}" dt="2025-11-30T21:53:32.841" v="1971" actId="478"/>
          <ac:spMkLst>
            <pc:docMk/>
            <pc:sldMk cId="4201145159" sldId="343"/>
            <ac:spMk id="3" creationId="{2E186E8E-C61D-738C-6511-510745A20B51}"/>
          </ac:spMkLst>
        </pc:spChg>
        <pc:spChg chg="mod ord">
          <ac:chgData name="Liad Magen" userId="8aa9b3a3e9f3298e" providerId="LiveId" clId="{0632508D-B8B1-45FE-9445-A5847F58FF90}" dt="2025-11-30T22:15:09.679" v="2564" actId="2711"/>
          <ac:spMkLst>
            <pc:docMk/>
            <pc:sldMk cId="4201145159" sldId="343"/>
            <ac:spMk id="21" creationId="{A25734EB-9059-5B6D-9B83-8F1F48245B65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098" creationId="{27427488-068E-4B55-AC8D-CD070B8CD46D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100" creationId="{44D26783-C1CA-4BE1-9D40-3EA516AE3E0E}"/>
          </ac:spMkLst>
        </pc:spChg>
        <pc:spChg chg="del">
          <ac:chgData name="Liad Magen" userId="8aa9b3a3e9f3298e" providerId="LiveId" clId="{0632508D-B8B1-45FE-9445-A5847F58FF90}" dt="2025-11-30T21:52:35.580" v="1956"/>
          <ac:spMkLst>
            <pc:docMk/>
            <pc:sldMk cId="4201145159" sldId="343"/>
            <ac:spMk id="3101" creationId="{A20AF199-99C2-4569-9CAF-24514AE5E82A}"/>
          </ac:spMkLst>
        </pc:spChg>
        <pc:grpChg chg="del">
          <ac:chgData name="Liad Magen" userId="8aa9b3a3e9f3298e" providerId="LiveId" clId="{0632508D-B8B1-45FE-9445-A5847F58FF90}" dt="2025-11-30T21:52:35.580" v="1956"/>
          <ac:grpSpMkLst>
            <pc:docMk/>
            <pc:sldMk cId="4201145159" sldId="343"/>
            <ac:grpSpMk id="3099" creationId="{6CEC401A-BC46-41FC-AD55-F7810C3CFA9A}"/>
          </ac:grpSpMkLst>
        </pc:grpChg>
        <pc:picChg chg="add mod">
          <ac:chgData name="Liad Magen" userId="8aa9b3a3e9f3298e" providerId="LiveId" clId="{0632508D-B8B1-45FE-9445-A5847F58FF90}" dt="2025-11-30T21:53:31.111" v="1970"/>
          <ac:picMkLst>
            <pc:docMk/>
            <pc:sldMk cId="4201145159" sldId="343"/>
            <ac:picMk id="4" creationId="{83EA5C73-39FE-1566-5D36-5C44E9176DEE}"/>
          </ac:picMkLst>
        </pc:picChg>
        <pc:picChg chg="add mod">
          <ac:chgData name="Liad Magen" userId="8aa9b3a3e9f3298e" providerId="LiveId" clId="{0632508D-B8B1-45FE-9445-A5847F58FF90}" dt="2025-11-30T21:53:34.065" v="1972"/>
          <ac:picMkLst>
            <pc:docMk/>
            <pc:sldMk cId="4201145159" sldId="343"/>
            <ac:picMk id="5" creationId="{52C8F3E5-4B4B-E72E-AE15-D2CDC1A9FF76}"/>
          </ac:picMkLst>
        </pc:picChg>
        <pc:picChg chg="del mod">
          <ac:chgData name="Liad Magen" userId="8aa9b3a3e9f3298e" providerId="LiveId" clId="{0632508D-B8B1-45FE-9445-A5847F58FF90}" dt="2025-11-30T21:53:29.381" v="1968" actId="21"/>
          <ac:picMkLst>
            <pc:docMk/>
            <pc:sldMk cId="4201145159" sldId="343"/>
            <ac:picMk id="3074" creationId="{83EA5C73-39FE-1566-5D36-5C44E9176DEE}"/>
          </ac:picMkLst>
        </pc:picChg>
      </pc:sldChg>
      <pc:sldChg chg="addSp delSp modSp add mod modClrScheme chgLayout">
        <pc:chgData name="Liad Magen" userId="8aa9b3a3e9f3298e" providerId="LiveId" clId="{0632508D-B8B1-45FE-9445-A5847F58FF90}" dt="2025-11-30T22:07:51.549" v="2364"/>
        <pc:sldMkLst>
          <pc:docMk/>
          <pc:sldMk cId="1766987408" sldId="390"/>
        </pc:sldMkLst>
        <pc:spChg chg="mod ord">
          <ac:chgData name="Liad Magen" userId="8aa9b3a3e9f3298e" providerId="LiveId" clId="{0632508D-B8B1-45FE-9445-A5847F58FF90}" dt="2025-11-30T22:07:51.549" v="2364"/>
          <ac:spMkLst>
            <pc:docMk/>
            <pc:sldMk cId="1766987408" sldId="390"/>
            <ac:spMk id="2" creationId="{617E6F00-0D74-996A-AE59-DFA00872DA4B}"/>
          </ac:spMkLst>
        </pc:spChg>
        <pc:spChg chg="add del mod ord">
          <ac:chgData name="Liad Magen" userId="8aa9b3a3e9f3298e" providerId="LiveId" clId="{0632508D-B8B1-45FE-9445-A5847F58FF90}" dt="2025-11-30T22:07:46.696" v="2363" actId="700"/>
          <ac:spMkLst>
            <pc:docMk/>
            <pc:sldMk cId="1766987408" sldId="390"/>
            <ac:spMk id="3" creationId="{7B3EFC7E-AB41-71DC-7C52-6BFE595EE613}"/>
          </ac:spMkLst>
        </pc:spChg>
        <pc:spChg chg="mod ord">
          <ac:chgData name="Liad Magen" userId="8aa9b3a3e9f3298e" providerId="LiveId" clId="{0632508D-B8B1-45FE-9445-A5847F58FF90}" dt="2025-11-30T22:07:46.696" v="2363" actId="700"/>
          <ac:spMkLst>
            <pc:docMk/>
            <pc:sldMk cId="1766987408" sldId="390"/>
            <ac:spMk id="4" creationId="{EC2DD74A-FD56-00E4-184F-693BF9AA5798}"/>
          </ac:spMkLst>
        </pc:spChg>
      </pc:sldChg>
      <pc:sldChg chg="modSp add mod modClrScheme chgLayout">
        <pc:chgData name="Liad Magen" userId="8aa9b3a3e9f3298e" providerId="LiveId" clId="{0632508D-B8B1-45FE-9445-A5847F58FF90}" dt="2025-11-30T22:03:26.152" v="2270" actId="403"/>
        <pc:sldMkLst>
          <pc:docMk/>
          <pc:sldMk cId="213512314" sldId="391"/>
        </pc:sldMkLst>
        <pc:spChg chg="mod ord">
          <ac:chgData name="Liad Magen" userId="8aa9b3a3e9f3298e" providerId="LiveId" clId="{0632508D-B8B1-45FE-9445-A5847F58FF90}" dt="2025-11-30T22:01:27.682" v="2211" actId="700"/>
          <ac:spMkLst>
            <pc:docMk/>
            <pc:sldMk cId="213512314" sldId="391"/>
            <ac:spMk id="2" creationId="{91B780C0-826D-D56B-45EB-E1C2522F1130}"/>
          </ac:spMkLst>
        </pc:spChg>
        <pc:spChg chg="mod ord">
          <ac:chgData name="Liad Magen" userId="8aa9b3a3e9f3298e" providerId="LiveId" clId="{0632508D-B8B1-45FE-9445-A5847F58FF90}" dt="2025-11-30T22:03:26.152" v="2270" actId="403"/>
          <ac:spMkLst>
            <pc:docMk/>
            <pc:sldMk cId="213512314" sldId="391"/>
            <ac:spMk id="3" creationId="{A28C1856-69AD-19F5-D340-8D8A5E68B56B}"/>
          </ac:spMkLst>
        </pc:spChg>
      </pc:sldChg>
      <pc:sldChg chg="addSp modSp add mod modClrScheme modAnim chgLayout">
        <pc:chgData name="Liad Magen" userId="8aa9b3a3e9f3298e" providerId="LiveId" clId="{0632508D-B8B1-45FE-9445-A5847F58FF90}" dt="2025-11-30T22:04:59.995" v="2290"/>
        <pc:sldMkLst>
          <pc:docMk/>
          <pc:sldMk cId="2849784880" sldId="394"/>
        </pc:sldMkLst>
        <pc:spChg chg="add mod ord">
          <ac:chgData name="Liad Magen" userId="8aa9b3a3e9f3298e" providerId="LiveId" clId="{0632508D-B8B1-45FE-9445-A5847F58FF90}" dt="2025-11-30T22:04:42.392" v="2288"/>
          <ac:spMkLst>
            <pc:docMk/>
            <pc:sldMk cId="2849784880" sldId="394"/>
            <ac:spMk id="2" creationId="{1091B859-7428-BDD0-FBE2-5FB6CAABE1D1}"/>
          </ac:spMkLst>
        </pc:spChg>
        <pc:spChg chg="mod ord">
          <ac:chgData name="Liad Magen" userId="8aa9b3a3e9f3298e" providerId="LiveId" clId="{0632508D-B8B1-45FE-9445-A5847F58FF90}" dt="2025-11-30T22:04:38.029" v="2284" actId="700"/>
          <ac:spMkLst>
            <pc:docMk/>
            <pc:sldMk cId="2849784880" sldId="394"/>
            <ac:spMk id="4" creationId="{04DFCD83-DA44-37DF-AD63-6A171F4A81AE}"/>
          </ac:spMkLst>
        </pc:spChg>
        <pc:spChg chg="mod ord">
          <ac:chgData name="Liad Magen" userId="8aa9b3a3e9f3298e" providerId="LiveId" clId="{0632508D-B8B1-45FE-9445-A5847F58FF90}" dt="2025-11-30T22:04:40.894" v="2287" actId="27636"/>
          <ac:spMkLst>
            <pc:docMk/>
            <pc:sldMk cId="2849784880" sldId="394"/>
            <ac:spMk id="5" creationId="{1C69863F-0651-BEAD-C828-D76697F2D526}"/>
          </ac:spMkLst>
        </pc:spChg>
      </pc:sldChg>
      <pc:sldChg chg="modSp add mod">
        <pc:chgData name="Liad Magen" userId="8aa9b3a3e9f3298e" providerId="LiveId" clId="{0632508D-B8B1-45FE-9445-A5847F58FF90}" dt="2025-11-30T15:49:14.961" v="405" actId="207"/>
        <pc:sldMkLst>
          <pc:docMk/>
          <pc:sldMk cId="2442846712" sldId="403"/>
        </pc:sldMkLst>
        <pc:spChg chg="mod">
          <ac:chgData name="Liad Magen" userId="8aa9b3a3e9f3298e" providerId="LiveId" clId="{0632508D-B8B1-45FE-9445-A5847F58FF90}" dt="2025-11-30T15:49:14.961" v="405" actId="207"/>
          <ac:spMkLst>
            <pc:docMk/>
            <pc:sldMk cId="2442846712" sldId="403"/>
            <ac:spMk id="2" creationId="{C2086A08-60AD-B760-59D5-70E62D0E144F}"/>
          </ac:spMkLst>
        </pc:spChg>
      </pc:sldChg>
      <pc:sldChg chg="modSp add mod">
        <pc:chgData name="Liad Magen" userId="8aa9b3a3e9f3298e" providerId="LiveId" clId="{0632508D-B8B1-45FE-9445-A5847F58FF90}" dt="2025-11-30T15:48:54.658" v="402" actId="207"/>
        <pc:sldMkLst>
          <pc:docMk/>
          <pc:sldMk cId="3518703335" sldId="404"/>
        </pc:sldMkLst>
        <pc:spChg chg="mod">
          <ac:chgData name="Liad Magen" userId="8aa9b3a3e9f3298e" providerId="LiveId" clId="{0632508D-B8B1-45FE-9445-A5847F58FF90}" dt="2025-11-30T15:48:54.658" v="402" actId="207"/>
          <ac:spMkLst>
            <pc:docMk/>
            <pc:sldMk cId="3518703335" sldId="404"/>
            <ac:spMk id="5" creationId="{7FC28BB4-F49A-F1BB-CEA9-A5A31251722D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6:30:44.672" v="947" actId="14100"/>
        <pc:sldMkLst>
          <pc:docMk/>
          <pc:sldMk cId="3560418020" sldId="405"/>
        </pc:sldMkLst>
        <pc:spChg chg="del mod ord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2" creationId="{D44B6D0B-D37D-4DFD-520C-FAC090CD5EEC}"/>
          </ac:spMkLst>
        </pc:spChg>
        <pc:spChg chg="del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3" creationId="{E4039438-7D04-FC4E-ECA1-F3BEEADECCE9}"/>
          </ac:spMkLst>
        </pc:spChg>
        <pc:spChg chg="del">
          <ac:chgData name="Liad Magen" userId="8aa9b3a3e9f3298e" providerId="LiveId" clId="{0632508D-B8B1-45FE-9445-A5847F58FF90}" dt="2025-11-30T15:56:22.830" v="492" actId="700"/>
          <ac:spMkLst>
            <pc:docMk/>
            <pc:sldMk cId="3560418020" sldId="405"/>
            <ac:spMk id="4" creationId="{9A1457DA-77E7-0302-6AA7-BCFEF154F077}"/>
          </ac:spMkLst>
        </pc:spChg>
        <pc:spChg chg="add mod ord">
          <ac:chgData name="Liad Magen" userId="8aa9b3a3e9f3298e" providerId="LiveId" clId="{0632508D-B8B1-45FE-9445-A5847F58FF90}" dt="2025-11-30T15:57:24.837" v="512" actId="20577"/>
          <ac:spMkLst>
            <pc:docMk/>
            <pc:sldMk cId="3560418020" sldId="405"/>
            <ac:spMk id="5" creationId="{EA66460C-E54B-56D0-EB62-2BE8BF14EAF9}"/>
          </ac:spMkLst>
        </pc:spChg>
        <pc:picChg chg="add mod">
          <ac:chgData name="Liad Magen" userId="8aa9b3a3e9f3298e" providerId="LiveId" clId="{0632508D-B8B1-45FE-9445-A5847F58FF90}" dt="2025-11-30T16:30:44.672" v="947" actId="14100"/>
          <ac:picMkLst>
            <pc:docMk/>
            <pc:sldMk cId="3560418020" sldId="405"/>
            <ac:picMk id="6" creationId="{6E251D0C-8D06-99EF-D277-AC7BB86E007E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22:14:48.698" v="2537" actId="20577"/>
        <pc:sldMkLst>
          <pc:docMk/>
          <pc:sldMk cId="3214137646" sldId="406"/>
        </pc:sldMkLst>
        <pc:spChg chg="del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2" creationId="{6067B8DA-F02D-503C-4690-2901BAF8AE48}"/>
          </ac:spMkLst>
        </pc:spChg>
        <pc:spChg chg="del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3" creationId="{5FB24733-4F2B-F8F1-5EAD-4632947EBB04}"/>
          </ac:spMkLst>
        </pc:spChg>
        <pc:spChg chg="del mod ord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4" creationId="{87020E79-C582-C931-A8F5-EA925A78B00E}"/>
          </ac:spMkLst>
        </pc:spChg>
        <pc:spChg chg="del mod ord">
          <ac:chgData name="Liad Magen" userId="8aa9b3a3e9f3298e" providerId="LiveId" clId="{0632508D-B8B1-45FE-9445-A5847F58FF90}" dt="2025-11-30T15:59:29.373" v="516" actId="700"/>
          <ac:spMkLst>
            <pc:docMk/>
            <pc:sldMk cId="3214137646" sldId="406"/>
            <ac:spMk id="5" creationId="{C1398352-BB2F-4D22-CF37-1C85AC2FB1E9}"/>
          </ac:spMkLst>
        </pc:spChg>
        <pc:spChg chg="add del mod ord">
          <ac:chgData name="Liad Magen" userId="8aa9b3a3e9f3298e" providerId="LiveId" clId="{0632508D-B8B1-45FE-9445-A5847F58FF90}" dt="2025-11-30T15:59:39.954" v="517" actId="700"/>
          <ac:spMkLst>
            <pc:docMk/>
            <pc:sldMk cId="3214137646" sldId="406"/>
            <ac:spMk id="6" creationId="{7301BC12-3F43-BBFE-EAF2-6B625E86D2E7}"/>
          </ac:spMkLst>
        </pc:spChg>
        <pc:spChg chg="add del mod ord">
          <ac:chgData name="Liad Magen" userId="8aa9b3a3e9f3298e" providerId="LiveId" clId="{0632508D-B8B1-45FE-9445-A5847F58FF90}" dt="2025-11-30T15:59:39.954" v="517" actId="700"/>
          <ac:spMkLst>
            <pc:docMk/>
            <pc:sldMk cId="3214137646" sldId="406"/>
            <ac:spMk id="7" creationId="{C3181EB6-34B7-111C-AB8A-21743854ABFA}"/>
          </ac:spMkLst>
        </pc:spChg>
        <pc:spChg chg="add mod">
          <ac:chgData name="Liad Magen" userId="8aa9b3a3e9f3298e" providerId="LiveId" clId="{0632508D-B8B1-45FE-9445-A5847F58FF90}" dt="2025-11-30T22:14:48.698" v="2537" actId="20577"/>
          <ac:spMkLst>
            <pc:docMk/>
            <pc:sldMk cId="3214137646" sldId="406"/>
            <ac:spMk id="8" creationId="{2C3650F1-AC9F-E261-DF6C-0D1F1EF25726}"/>
          </ac:spMkLst>
        </pc:sp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0" creationId="{138D2A52-EC5C-F5DF-D6E9-74FB74B5785A}"/>
          </ac:graphicFrameMkLst>
        </pc:graphicFrame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2" creationId="{F7EF42AB-E013-65E0-B001-070D8A3AC5D7}"/>
          </ac:graphicFrameMkLst>
        </pc:graphicFrameChg>
        <pc:graphicFrameChg chg="add mod modGraphic">
          <ac:chgData name="Liad Magen" userId="8aa9b3a3e9f3298e" providerId="LiveId" clId="{0632508D-B8B1-45FE-9445-A5847F58FF90}" dt="2025-11-30T22:14:42.713" v="2531" actId="1076"/>
          <ac:graphicFrameMkLst>
            <pc:docMk/>
            <pc:sldMk cId="3214137646" sldId="406"/>
            <ac:graphicFrameMk id="14" creationId="{039DBD7D-9295-86E4-BCFE-F2C1C1D9540C}"/>
          </ac:graphicFrameMkLst>
        </pc:graphicFrameChg>
      </pc:sldChg>
      <pc:sldChg chg="addSp delSp modSp new mod ord modClrScheme chgLayout">
        <pc:chgData name="Liad Magen" userId="8aa9b3a3e9f3298e" providerId="LiveId" clId="{0632508D-B8B1-45FE-9445-A5847F58FF90}" dt="2025-11-30T16:01:55.067" v="570" actId="14100"/>
        <pc:sldMkLst>
          <pc:docMk/>
          <pc:sldMk cId="2099722211" sldId="407"/>
        </pc:sldMkLst>
        <pc:spChg chg="del">
          <ac:chgData name="Liad Magen" userId="8aa9b3a3e9f3298e" providerId="LiveId" clId="{0632508D-B8B1-45FE-9445-A5847F58FF90}" dt="2025-11-30T16:00:16.017" v="523" actId="700"/>
          <ac:spMkLst>
            <pc:docMk/>
            <pc:sldMk cId="2099722211" sldId="407"/>
            <ac:spMk id="2" creationId="{4288CFB5-E15E-30BA-EF6F-EC8802D88247}"/>
          </ac:spMkLst>
        </pc:spChg>
        <pc:spChg chg="del mod ord">
          <ac:chgData name="Liad Magen" userId="8aa9b3a3e9f3298e" providerId="LiveId" clId="{0632508D-B8B1-45FE-9445-A5847F58FF90}" dt="2025-11-30T16:00:16.017" v="523" actId="700"/>
          <ac:spMkLst>
            <pc:docMk/>
            <pc:sldMk cId="2099722211" sldId="407"/>
            <ac:spMk id="3" creationId="{8196AB97-CE84-3821-B9DE-A9D239871377}"/>
          </ac:spMkLst>
        </pc:spChg>
        <pc:spChg chg="add mod ord">
          <ac:chgData name="Liad Magen" userId="8aa9b3a3e9f3298e" providerId="LiveId" clId="{0632508D-B8B1-45FE-9445-A5847F58FF90}" dt="2025-11-30T16:01:55.067" v="570" actId="14100"/>
          <ac:spMkLst>
            <pc:docMk/>
            <pc:sldMk cId="2099722211" sldId="407"/>
            <ac:spMk id="4" creationId="{D94E5A19-1354-F108-54F0-D89B0AA5952C}"/>
          </ac:spMkLst>
        </pc:spChg>
      </pc:sldChg>
      <pc:sldChg chg="addSp delSp modSp add mod modClrScheme chgLayout">
        <pc:chgData name="Liad Magen" userId="8aa9b3a3e9f3298e" providerId="LiveId" clId="{0632508D-B8B1-45FE-9445-A5847F58FF90}" dt="2025-11-30T16:08:03.699" v="722" actId="20577"/>
        <pc:sldMkLst>
          <pc:docMk/>
          <pc:sldMk cId="2258744177" sldId="408"/>
        </pc:sldMkLst>
        <pc:spChg chg="mod ord">
          <ac:chgData name="Liad Magen" userId="8aa9b3a3e9f3298e" providerId="LiveId" clId="{0632508D-B8B1-45FE-9445-A5847F58FF90}" dt="2025-11-30T16:08:03.699" v="722" actId="20577"/>
          <ac:spMkLst>
            <pc:docMk/>
            <pc:sldMk cId="2258744177" sldId="408"/>
            <ac:spMk id="4" creationId="{51D3A66D-15E5-6F8E-F63B-2D603DBAFE18}"/>
          </ac:spMkLst>
        </pc:spChg>
        <pc:spChg chg="add del mod">
          <ac:chgData name="Liad Magen" userId="8aa9b3a3e9f3298e" providerId="LiveId" clId="{0632508D-B8B1-45FE-9445-A5847F58FF90}" dt="2025-11-30T16:06:00.133" v="689"/>
          <ac:spMkLst>
            <pc:docMk/>
            <pc:sldMk cId="2258744177" sldId="408"/>
            <ac:spMk id="6" creationId="{9ED06FFF-AB2E-9DB7-BE88-C841D9B91185}"/>
          </ac:spMkLst>
        </pc:spChg>
        <pc:spChg chg="add mod ord">
          <ac:chgData name="Liad Magen" userId="8aa9b3a3e9f3298e" providerId="LiveId" clId="{0632508D-B8B1-45FE-9445-A5847F58FF90}" dt="2025-11-30T16:06:45.380" v="700" actId="1076"/>
          <ac:spMkLst>
            <pc:docMk/>
            <pc:sldMk cId="2258744177" sldId="408"/>
            <ac:spMk id="7" creationId="{AAF07797-70FB-B5B9-3D22-39BD56B5F2A8}"/>
          </ac:spMkLst>
        </pc:spChg>
        <pc:picChg chg="add mod">
          <ac:chgData name="Liad Magen" userId="8aa9b3a3e9f3298e" providerId="LiveId" clId="{0632508D-B8B1-45FE-9445-A5847F58FF90}" dt="2025-11-30T16:07:22.610" v="702" actId="1076"/>
          <ac:picMkLst>
            <pc:docMk/>
            <pc:sldMk cId="2258744177" sldId="408"/>
            <ac:picMk id="3" creationId="{A6E3D0B2-02B6-9AA9-7B7A-4E4A43ABB4A4}"/>
          </ac:picMkLst>
        </pc:picChg>
      </pc:sldChg>
      <pc:sldChg chg="addSp delSp modSp new mod modClrScheme modAnim chgLayout modNotesTx">
        <pc:chgData name="Liad Magen" userId="8aa9b3a3e9f3298e" providerId="LiveId" clId="{0632508D-B8B1-45FE-9445-A5847F58FF90}" dt="2025-11-30T16:11:51.474" v="789" actId="20577"/>
        <pc:sldMkLst>
          <pc:docMk/>
          <pc:sldMk cId="2069382628" sldId="409"/>
        </pc:sldMkLst>
        <pc:spChg chg="del mod ord">
          <ac:chgData name="Liad Magen" userId="8aa9b3a3e9f3298e" providerId="LiveId" clId="{0632508D-B8B1-45FE-9445-A5847F58FF90}" dt="2025-11-30T16:08:43.413" v="724" actId="700"/>
          <ac:spMkLst>
            <pc:docMk/>
            <pc:sldMk cId="2069382628" sldId="409"/>
            <ac:spMk id="2" creationId="{367F13A6-67B9-7CC9-7BFF-115CC7343F72}"/>
          </ac:spMkLst>
        </pc:spChg>
        <pc:spChg chg="del">
          <ac:chgData name="Liad Magen" userId="8aa9b3a3e9f3298e" providerId="LiveId" clId="{0632508D-B8B1-45FE-9445-A5847F58FF90}" dt="2025-11-30T16:08:43.413" v="724" actId="700"/>
          <ac:spMkLst>
            <pc:docMk/>
            <pc:sldMk cId="2069382628" sldId="409"/>
            <ac:spMk id="3" creationId="{EDE212FA-F78A-9DAD-4787-16E03BBDD5B9}"/>
          </ac:spMkLst>
        </pc:spChg>
        <pc:spChg chg="add mod ord">
          <ac:chgData name="Liad Magen" userId="8aa9b3a3e9f3298e" providerId="LiveId" clId="{0632508D-B8B1-45FE-9445-A5847F58FF90}" dt="2025-11-30T16:09:34.360" v="757" actId="20577"/>
          <ac:spMkLst>
            <pc:docMk/>
            <pc:sldMk cId="2069382628" sldId="409"/>
            <ac:spMk id="4" creationId="{221FCF9C-33C4-2204-0709-49E676E38D6E}"/>
          </ac:spMkLst>
        </pc:spChg>
        <pc:spChg chg="add mod">
          <ac:chgData name="Liad Magen" userId="8aa9b3a3e9f3298e" providerId="LiveId" clId="{0632508D-B8B1-45FE-9445-A5847F58FF90}" dt="2025-11-30T16:09:32.460" v="755" actId="1076"/>
          <ac:spMkLst>
            <pc:docMk/>
            <pc:sldMk cId="2069382628" sldId="409"/>
            <ac:spMk id="6" creationId="{4017E994-BFE0-94B2-4046-FFD17B5B166E}"/>
          </ac:spMkLst>
        </pc:spChg>
        <pc:spChg chg="add mod ord">
          <ac:chgData name="Liad Magen" userId="8aa9b3a3e9f3298e" providerId="LiveId" clId="{0632508D-B8B1-45FE-9445-A5847F58FF90}" dt="2025-11-30T16:11:06.821" v="770" actId="14100"/>
          <ac:spMkLst>
            <pc:docMk/>
            <pc:sldMk cId="2069382628" sldId="409"/>
            <ac:spMk id="9" creationId="{324DF112-9671-5023-7517-344B0333D8CF}"/>
          </ac:spMkLst>
        </pc:spChg>
        <pc:picChg chg="add mod">
          <ac:chgData name="Liad Magen" userId="8aa9b3a3e9f3298e" providerId="LiveId" clId="{0632508D-B8B1-45FE-9445-A5847F58FF90}" dt="2025-11-30T16:10:10.679" v="762"/>
          <ac:picMkLst>
            <pc:docMk/>
            <pc:sldMk cId="2069382628" sldId="409"/>
            <ac:picMk id="8" creationId="{6FE792DE-43F4-3100-3FFB-1835E3C69515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17:30:53.807" v="1423" actId="20577"/>
        <pc:sldMkLst>
          <pc:docMk/>
          <pc:sldMk cId="3052564217" sldId="410"/>
        </pc:sldMkLst>
        <pc:spChg chg="del mod ord">
          <ac:chgData name="Liad Magen" userId="8aa9b3a3e9f3298e" providerId="LiveId" clId="{0632508D-B8B1-45FE-9445-A5847F58FF90}" dt="2025-11-30T16:12:57.018" v="791" actId="700"/>
          <ac:spMkLst>
            <pc:docMk/>
            <pc:sldMk cId="3052564217" sldId="410"/>
            <ac:spMk id="2" creationId="{5C72D29E-AD70-2530-70AE-0612CC92AF13}"/>
          </ac:spMkLst>
        </pc:spChg>
        <pc:spChg chg="del mod ord">
          <ac:chgData name="Liad Magen" userId="8aa9b3a3e9f3298e" providerId="LiveId" clId="{0632508D-B8B1-45FE-9445-A5847F58FF90}" dt="2025-11-30T16:12:57.018" v="791" actId="700"/>
          <ac:spMkLst>
            <pc:docMk/>
            <pc:sldMk cId="3052564217" sldId="410"/>
            <ac:spMk id="3" creationId="{B9B1A72B-915D-CCD0-5C8D-DFDA217CD3C1}"/>
          </ac:spMkLst>
        </pc:spChg>
        <pc:spChg chg="add mod ord">
          <ac:chgData name="Liad Magen" userId="8aa9b3a3e9f3298e" providerId="LiveId" clId="{0632508D-B8B1-45FE-9445-A5847F58FF90}" dt="2025-11-30T17:30:53.807" v="1423" actId="20577"/>
          <ac:spMkLst>
            <pc:docMk/>
            <pc:sldMk cId="3052564217" sldId="410"/>
            <ac:spMk id="4" creationId="{34A9C8BC-60CF-CE92-4B26-366567866F28}"/>
          </ac:spMkLst>
        </pc:spChg>
        <pc:spChg chg="add del mod ord">
          <ac:chgData name="Liad Magen" userId="8aa9b3a3e9f3298e" providerId="LiveId" clId="{0632508D-B8B1-45FE-9445-A5847F58FF90}" dt="2025-11-30T16:13:09.305" v="794" actId="700"/>
          <ac:spMkLst>
            <pc:docMk/>
            <pc:sldMk cId="3052564217" sldId="410"/>
            <ac:spMk id="5" creationId="{B85D50D4-BF38-8FDF-B365-D179529921F3}"/>
          </ac:spMkLst>
        </pc:spChg>
        <pc:spChg chg="add del mod ord">
          <ac:chgData name="Liad Magen" userId="8aa9b3a3e9f3298e" providerId="LiveId" clId="{0632508D-B8B1-45FE-9445-A5847F58FF90}" dt="2025-11-30T16:13:14.262" v="795" actId="700"/>
          <ac:spMkLst>
            <pc:docMk/>
            <pc:sldMk cId="3052564217" sldId="410"/>
            <ac:spMk id="6" creationId="{03E1D6F6-FBE7-6D28-5855-7B5617BB6F0F}"/>
          </ac:spMkLst>
        </pc:spChg>
        <pc:spChg chg="add del mod ord">
          <ac:chgData name="Liad Magen" userId="8aa9b3a3e9f3298e" providerId="LiveId" clId="{0632508D-B8B1-45FE-9445-A5847F58FF90}" dt="2025-11-30T16:13:14.262" v="795" actId="700"/>
          <ac:spMkLst>
            <pc:docMk/>
            <pc:sldMk cId="3052564217" sldId="410"/>
            <ac:spMk id="7" creationId="{244F245F-6BF8-8909-5C13-3AB395281281}"/>
          </ac:spMkLst>
        </pc:spChg>
        <pc:spChg chg="add del mod ord">
          <ac:chgData name="Liad Magen" userId="8aa9b3a3e9f3298e" providerId="LiveId" clId="{0632508D-B8B1-45FE-9445-A5847F58FF90}" dt="2025-11-30T16:17:13.514" v="893" actId="478"/>
          <ac:spMkLst>
            <pc:docMk/>
            <pc:sldMk cId="3052564217" sldId="410"/>
            <ac:spMk id="8" creationId="{238EFEA5-72CC-1E41-B7E5-E33AFF27861E}"/>
          </ac:spMkLst>
        </pc:spChg>
        <pc:spChg chg="add del mod">
          <ac:chgData name="Liad Magen" userId="8aa9b3a3e9f3298e" providerId="LiveId" clId="{0632508D-B8B1-45FE-9445-A5847F58FF90}" dt="2025-11-30T16:17:21.483" v="894" actId="700"/>
          <ac:spMkLst>
            <pc:docMk/>
            <pc:sldMk cId="3052564217" sldId="410"/>
            <ac:spMk id="9" creationId="{0B13C206-27DA-BF26-8CD1-845E7503FF7E}"/>
          </ac:spMkLst>
        </pc:spChg>
      </pc:sldChg>
      <pc:sldChg chg="addSp delSp modSp new mod modClrScheme modAnim chgLayout">
        <pc:chgData name="Liad Magen" userId="8aa9b3a3e9f3298e" providerId="LiveId" clId="{0632508D-B8B1-45FE-9445-A5847F58FF90}" dt="2025-11-30T18:02:52.870" v="1628"/>
        <pc:sldMkLst>
          <pc:docMk/>
          <pc:sldMk cId="405365168" sldId="411"/>
        </pc:sldMkLst>
        <pc:spChg chg="del mod ord">
          <ac:chgData name="Liad Magen" userId="8aa9b3a3e9f3298e" providerId="LiveId" clId="{0632508D-B8B1-45FE-9445-A5847F58FF90}" dt="2025-11-30T16:21:05.527" v="898" actId="700"/>
          <ac:spMkLst>
            <pc:docMk/>
            <pc:sldMk cId="405365168" sldId="411"/>
            <ac:spMk id="2" creationId="{9566B131-23D1-C067-F97E-69995177DA35}"/>
          </ac:spMkLst>
        </pc:spChg>
        <pc:spChg chg="add mod ord">
          <ac:chgData name="Liad Magen" userId="8aa9b3a3e9f3298e" providerId="LiveId" clId="{0632508D-B8B1-45FE-9445-A5847F58FF90}" dt="2025-11-30T17:53:33.731" v="1544" actId="207"/>
          <ac:spMkLst>
            <pc:docMk/>
            <pc:sldMk cId="405365168" sldId="411"/>
            <ac:spMk id="3" creationId="{E1A1FBB8-789D-ACBA-52B6-0B2FDF29BF20}"/>
          </ac:spMkLst>
        </pc:spChg>
        <pc:spChg chg="add del mod">
          <ac:chgData name="Liad Magen" userId="8aa9b3a3e9f3298e" providerId="LiveId" clId="{0632508D-B8B1-45FE-9445-A5847F58FF90}" dt="2025-11-30T17:28:12.224" v="1392"/>
          <ac:spMkLst>
            <pc:docMk/>
            <pc:sldMk cId="405365168" sldId="411"/>
            <ac:spMk id="4" creationId="{43804C4C-7DFB-824F-D729-514D05431D45}"/>
          </ac:spMkLst>
        </pc:spChg>
        <pc:spChg chg="add mod">
          <ac:chgData name="Liad Magen" userId="8aa9b3a3e9f3298e" providerId="LiveId" clId="{0632508D-B8B1-45FE-9445-A5847F58FF90}" dt="2025-11-30T18:02:03.387" v="1627" actId="1076"/>
          <ac:spMkLst>
            <pc:docMk/>
            <pc:sldMk cId="405365168" sldId="411"/>
            <ac:spMk id="6" creationId="{C3754285-C37E-D133-CD1B-D01B20300ED7}"/>
          </ac:spMkLst>
        </pc:spChg>
        <pc:spChg chg="add del mod">
          <ac:chgData name="Liad Magen" userId="8aa9b3a3e9f3298e" providerId="LiveId" clId="{0632508D-B8B1-45FE-9445-A5847F58FF90}" dt="2025-11-30T17:53:14.240" v="1512"/>
          <ac:spMkLst>
            <pc:docMk/>
            <pc:sldMk cId="405365168" sldId="411"/>
            <ac:spMk id="7" creationId="{57EF5B9E-4D48-AB59-50E2-8D4FA392A596}"/>
          </ac:spMkLst>
        </pc:spChg>
        <pc:spChg chg="add mod">
          <ac:chgData name="Liad Magen" userId="8aa9b3a3e9f3298e" providerId="LiveId" clId="{0632508D-B8B1-45FE-9445-A5847F58FF90}" dt="2025-11-30T17:56:00.844" v="1597" actId="20577"/>
          <ac:spMkLst>
            <pc:docMk/>
            <pc:sldMk cId="405365168" sldId="411"/>
            <ac:spMk id="10" creationId="{759676FB-2FC5-02F2-ABF3-051EA96A9D24}"/>
          </ac:spMkLst>
        </pc:spChg>
        <pc:spChg chg="add mod">
          <ac:chgData name="Liad Magen" userId="8aa9b3a3e9f3298e" providerId="LiveId" clId="{0632508D-B8B1-45FE-9445-A5847F58FF90}" dt="2025-11-30T18:00:16.920" v="1618" actId="164"/>
          <ac:spMkLst>
            <pc:docMk/>
            <pc:sldMk cId="405365168" sldId="411"/>
            <ac:spMk id="12" creationId="{2AC6FA62-D50C-3FA8-C740-F4D6DC8CF843}"/>
          </ac:spMkLst>
        </pc:spChg>
        <pc:spChg chg="add del">
          <ac:chgData name="Liad Magen" userId="8aa9b3a3e9f3298e" providerId="LiveId" clId="{0632508D-B8B1-45FE-9445-A5847F58FF90}" dt="2025-11-30T18:01:33.854" v="1621" actId="22"/>
          <ac:spMkLst>
            <pc:docMk/>
            <pc:sldMk cId="405365168" sldId="411"/>
            <ac:spMk id="17" creationId="{8D2429D4-58E6-72CB-4F7A-CC809C4FD08E}"/>
          </ac:spMkLst>
        </pc:spChg>
        <pc:grpChg chg="add mod">
          <ac:chgData name="Liad Magen" userId="8aa9b3a3e9f3298e" providerId="LiveId" clId="{0632508D-B8B1-45FE-9445-A5847F58FF90}" dt="2025-11-30T18:00:16.920" v="1618" actId="164"/>
          <ac:grpSpMkLst>
            <pc:docMk/>
            <pc:sldMk cId="405365168" sldId="411"/>
            <ac:grpSpMk id="15" creationId="{2AB828B4-71ED-F7B8-AF5D-1E1DE6ACF7D1}"/>
          </ac:grpSpMkLst>
        </pc:grpChg>
        <pc:picChg chg="add mod">
          <ac:chgData name="Liad Magen" userId="8aa9b3a3e9f3298e" providerId="LiveId" clId="{0632508D-B8B1-45FE-9445-A5847F58FF90}" dt="2025-11-30T17:55:10.583" v="1550" actId="1076"/>
          <ac:picMkLst>
            <pc:docMk/>
            <pc:sldMk cId="405365168" sldId="411"/>
            <ac:picMk id="9" creationId="{B7775FEE-7CB4-5D28-7376-37007B90CEB7}"/>
          </ac:picMkLst>
        </pc:picChg>
        <pc:picChg chg="add mod">
          <ac:chgData name="Liad Magen" userId="8aa9b3a3e9f3298e" providerId="LiveId" clId="{0632508D-B8B1-45FE-9445-A5847F58FF90}" dt="2025-11-30T18:00:16.920" v="1618" actId="164"/>
          <ac:picMkLst>
            <pc:docMk/>
            <pc:sldMk cId="405365168" sldId="411"/>
            <ac:picMk id="14" creationId="{FA4F3773-9E98-8EBA-3D59-78C5A6019034}"/>
          </ac:picMkLst>
        </pc:picChg>
      </pc:sldChg>
      <pc:sldChg chg="modSp add mod ord modClrScheme addAnim delAnim modAnim chgLayout">
        <pc:chgData name="Liad Magen" userId="8aa9b3a3e9f3298e" providerId="LiveId" clId="{0632508D-B8B1-45FE-9445-A5847F58FF90}" dt="2025-11-30T21:31:13.023" v="1945"/>
        <pc:sldMkLst>
          <pc:docMk/>
          <pc:sldMk cId="1020989967" sldId="413"/>
        </pc:sldMkLst>
        <pc:spChg chg="mod ord">
          <ac:chgData name="Liad Magen" userId="8aa9b3a3e9f3298e" providerId="LiveId" clId="{0632508D-B8B1-45FE-9445-A5847F58FF90}" dt="2025-11-30T16:25:35.637" v="926" actId="700"/>
          <ac:spMkLst>
            <pc:docMk/>
            <pc:sldMk cId="1020989967" sldId="413"/>
            <ac:spMk id="4" creationId="{27F845F0-361C-AE78-6607-B8AD8657EE55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8" creationId="{29B52121-E622-3630-E3B8-87CA300E0521}"/>
          </ac:spMkLst>
        </pc:spChg>
        <pc:spChg chg="mod">
          <ac:chgData name="Liad Magen" userId="8aa9b3a3e9f3298e" providerId="LiveId" clId="{0632508D-B8B1-45FE-9445-A5847F58FF90}" dt="2025-11-30T21:30:55.207" v="1944"/>
          <ac:spMkLst>
            <pc:docMk/>
            <pc:sldMk cId="1020989967" sldId="413"/>
            <ac:spMk id="9" creationId="{61E3E50A-B7F2-E289-2812-B7C27412EC9F}"/>
          </ac:spMkLst>
        </pc:spChg>
        <pc:spChg chg="mod">
          <ac:chgData name="Liad Magen" userId="8aa9b3a3e9f3298e" providerId="LiveId" clId="{0632508D-B8B1-45FE-9445-A5847F58FF90}" dt="2025-11-30T21:30:44.148" v="1943" actId="20577"/>
          <ac:spMkLst>
            <pc:docMk/>
            <pc:sldMk cId="1020989967" sldId="413"/>
            <ac:spMk id="10" creationId="{E69975F6-31CF-0BD3-3C07-D7DBA8B28FBA}"/>
          </ac:spMkLst>
        </pc:spChg>
        <pc:spChg chg="mod">
          <ac:chgData name="Liad Magen" userId="8aa9b3a3e9f3298e" providerId="LiveId" clId="{0632508D-B8B1-45FE-9445-A5847F58FF90}" dt="2025-11-30T16:26:22.003" v="932" actId="207"/>
          <ac:spMkLst>
            <pc:docMk/>
            <pc:sldMk cId="1020989967" sldId="413"/>
            <ac:spMk id="11" creationId="{359A219F-F7C2-6CBB-2C93-4F3D132F035F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12" creationId="{9AB86924-E235-AB85-862A-97299DFEB7F4}"/>
          </ac:spMkLst>
        </pc:spChg>
        <pc:spChg chg="mod">
          <ac:chgData name="Liad Magen" userId="8aa9b3a3e9f3298e" providerId="LiveId" clId="{0632508D-B8B1-45FE-9445-A5847F58FF90}" dt="2025-11-30T16:26:46.542" v="936" actId="13822"/>
          <ac:spMkLst>
            <pc:docMk/>
            <pc:sldMk cId="1020989967" sldId="413"/>
            <ac:spMk id="14" creationId="{08961B8F-6F75-7074-AC91-24E272CBA761}"/>
          </ac:spMkLst>
        </pc:spChg>
        <pc:spChg chg="mod">
          <ac:chgData name="Liad Magen" userId="8aa9b3a3e9f3298e" providerId="LiveId" clId="{0632508D-B8B1-45FE-9445-A5847F58FF90}" dt="2025-11-30T16:26:44.088" v="935" actId="13822"/>
          <ac:spMkLst>
            <pc:docMk/>
            <pc:sldMk cId="1020989967" sldId="413"/>
            <ac:spMk id="15" creationId="{A129711B-068B-45BB-D43C-34C7F32D455B}"/>
          </ac:spMkLst>
        </pc:spChg>
        <pc:spChg chg="mod">
          <ac:chgData name="Liad Magen" userId="8aa9b3a3e9f3298e" providerId="LiveId" clId="{0632508D-B8B1-45FE-9445-A5847F58FF90}" dt="2025-11-30T16:26:36.137" v="934" actId="207"/>
          <ac:spMkLst>
            <pc:docMk/>
            <pc:sldMk cId="1020989967" sldId="413"/>
            <ac:spMk id="19" creationId="{39453157-D5DA-319A-1337-9880994EC25E}"/>
          </ac:spMkLst>
        </pc:spChg>
        <pc:spChg chg="mod">
          <ac:chgData name="Liad Magen" userId="8aa9b3a3e9f3298e" providerId="LiveId" clId="{0632508D-B8B1-45FE-9445-A5847F58FF90}" dt="2025-11-30T16:26:22.003" v="932" actId="207"/>
          <ac:spMkLst>
            <pc:docMk/>
            <pc:sldMk cId="1020989967" sldId="413"/>
            <ac:spMk id="31" creationId="{9C8EB697-2C49-752E-B764-0A772CBB1738}"/>
          </ac:spMkLst>
        </pc:spChg>
      </pc:sldChg>
      <pc:sldChg chg="addSp modSp new mod">
        <pc:chgData name="Liad Magen" userId="8aa9b3a3e9f3298e" providerId="LiveId" clId="{0632508D-B8B1-45FE-9445-A5847F58FF90}" dt="2025-11-30T16:53:35.942" v="1123" actId="1076"/>
        <pc:sldMkLst>
          <pc:docMk/>
          <pc:sldMk cId="261892545" sldId="414"/>
        </pc:sldMkLst>
        <pc:spChg chg="mod">
          <ac:chgData name="Liad Magen" userId="8aa9b3a3e9f3298e" providerId="LiveId" clId="{0632508D-B8B1-45FE-9445-A5847F58FF90}" dt="2025-11-30T16:44:01.396" v="1117" actId="20577"/>
          <ac:spMkLst>
            <pc:docMk/>
            <pc:sldMk cId="261892545" sldId="414"/>
            <ac:spMk id="2" creationId="{456DA019-C9A4-398A-4847-97F34F5B754E}"/>
          </ac:spMkLst>
        </pc:spChg>
        <pc:picChg chg="add mod">
          <ac:chgData name="Liad Magen" userId="8aa9b3a3e9f3298e" providerId="LiveId" clId="{0632508D-B8B1-45FE-9445-A5847F58FF90}" dt="2025-11-30T16:53:35.942" v="1123" actId="1076"/>
          <ac:picMkLst>
            <pc:docMk/>
            <pc:sldMk cId="261892545" sldId="414"/>
            <ac:picMk id="1026" creationId="{202D8F9D-6A28-A46D-BC75-06D533D439AB}"/>
          </ac:picMkLst>
        </pc:picChg>
      </pc:sldChg>
      <pc:sldChg chg="addSp modSp new mod">
        <pc:chgData name="Liad Magen" userId="8aa9b3a3e9f3298e" providerId="LiveId" clId="{0632508D-B8B1-45FE-9445-A5847F58FF90}" dt="2025-11-30T17:08:48.043" v="1389" actId="1076"/>
        <pc:sldMkLst>
          <pc:docMk/>
          <pc:sldMk cId="706663405" sldId="415"/>
        </pc:sldMkLst>
        <pc:spChg chg="mod">
          <ac:chgData name="Liad Magen" userId="8aa9b3a3e9f3298e" providerId="LiveId" clId="{0632508D-B8B1-45FE-9445-A5847F58FF90}" dt="2025-11-30T17:08:12.903" v="1384" actId="20577"/>
          <ac:spMkLst>
            <pc:docMk/>
            <pc:sldMk cId="706663405" sldId="415"/>
            <ac:spMk id="2" creationId="{22BC8175-8E87-CBEC-113F-1B99A52C08EA}"/>
          </ac:spMkLst>
        </pc:spChg>
        <pc:picChg chg="add mod">
          <ac:chgData name="Liad Magen" userId="8aa9b3a3e9f3298e" providerId="LiveId" clId="{0632508D-B8B1-45FE-9445-A5847F58FF90}" dt="2025-11-30T17:08:48.043" v="1389" actId="1076"/>
          <ac:picMkLst>
            <pc:docMk/>
            <pc:sldMk cId="706663405" sldId="415"/>
            <ac:picMk id="6146" creationId="{2687D774-74D3-B2E5-3214-B6FB50616D78}"/>
          </ac:picMkLst>
        </pc:picChg>
      </pc:sldChg>
      <pc:sldChg chg="addSp modSp new mod">
        <pc:chgData name="Liad Magen" userId="8aa9b3a3e9f3298e" providerId="LiveId" clId="{0632508D-B8B1-45FE-9445-A5847F58FF90}" dt="2025-11-30T17:00:21.295" v="1195" actId="1076"/>
        <pc:sldMkLst>
          <pc:docMk/>
          <pc:sldMk cId="1052055897" sldId="416"/>
        </pc:sldMkLst>
        <pc:spChg chg="mod">
          <ac:chgData name="Liad Magen" userId="8aa9b3a3e9f3298e" providerId="LiveId" clId="{0632508D-B8B1-45FE-9445-A5847F58FF90}" dt="2025-11-30T16:59:35.686" v="1189" actId="14100"/>
          <ac:spMkLst>
            <pc:docMk/>
            <pc:sldMk cId="1052055897" sldId="416"/>
            <ac:spMk id="2" creationId="{4E2E356E-E408-B80B-E351-9452C021B334}"/>
          </ac:spMkLst>
        </pc:spChg>
        <pc:picChg chg="add mod">
          <ac:chgData name="Liad Magen" userId="8aa9b3a3e9f3298e" providerId="LiveId" clId="{0632508D-B8B1-45FE-9445-A5847F58FF90}" dt="2025-11-30T17:00:21.295" v="1195" actId="1076"/>
          <ac:picMkLst>
            <pc:docMk/>
            <pc:sldMk cId="1052055897" sldId="416"/>
            <ac:picMk id="2050" creationId="{B3D309D0-B819-BB20-59AD-5793B4E41342}"/>
          </ac:picMkLst>
        </pc:picChg>
      </pc:sldChg>
      <pc:sldChg chg="addSp modSp new mod modAnim">
        <pc:chgData name="Liad Magen" userId="8aa9b3a3e9f3298e" providerId="LiveId" clId="{0632508D-B8B1-45FE-9445-A5847F58FF90}" dt="2025-11-30T17:02:02.967" v="1274" actId="403"/>
        <pc:sldMkLst>
          <pc:docMk/>
          <pc:sldMk cId="1117346670" sldId="417"/>
        </pc:sldMkLst>
        <pc:spChg chg="mod">
          <ac:chgData name="Liad Magen" userId="8aa9b3a3e9f3298e" providerId="LiveId" clId="{0632508D-B8B1-45FE-9445-A5847F58FF90}" dt="2025-11-30T17:00:52.225" v="1253" actId="20577"/>
          <ac:spMkLst>
            <pc:docMk/>
            <pc:sldMk cId="1117346670" sldId="417"/>
            <ac:spMk id="2" creationId="{EFA37301-49AA-DB8D-F2F8-D85A00A8962A}"/>
          </ac:spMkLst>
        </pc:spChg>
        <pc:spChg chg="add mod">
          <ac:chgData name="Liad Magen" userId="8aa9b3a3e9f3298e" providerId="LiveId" clId="{0632508D-B8B1-45FE-9445-A5847F58FF90}" dt="2025-11-30T17:02:02.967" v="1274" actId="403"/>
          <ac:spMkLst>
            <pc:docMk/>
            <pc:sldMk cId="1117346670" sldId="417"/>
            <ac:spMk id="3" creationId="{F852C2A8-DD8C-FD02-7F8E-92D86D5FABC6}"/>
          </ac:spMkLst>
        </pc:spChg>
        <pc:picChg chg="add mod">
          <ac:chgData name="Liad Magen" userId="8aa9b3a3e9f3298e" providerId="LiveId" clId="{0632508D-B8B1-45FE-9445-A5847F58FF90}" dt="2025-11-30T17:01:20.899" v="1259" actId="14100"/>
          <ac:picMkLst>
            <pc:docMk/>
            <pc:sldMk cId="1117346670" sldId="417"/>
            <ac:picMk id="3074" creationId="{3DED4A93-D29E-B4BE-AF82-B020FF9C8749}"/>
          </ac:picMkLst>
        </pc:picChg>
      </pc:sldChg>
      <pc:sldChg chg="addSp delSp modSp new mod">
        <pc:chgData name="Liad Magen" userId="8aa9b3a3e9f3298e" providerId="LiveId" clId="{0632508D-B8B1-45FE-9445-A5847F58FF90}" dt="2025-11-30T17:07:29.033" v="1372" actId="21"/>
        <pc:sldMkLst>
          <pc:docMk/>
          <pc:sldMk cId="2806837194" sldId="418"/>
        </pc:sldMkLst>
        <pc:spChg chg="mod">
          <ac:chgData name="Liad Magen" userId="8aa9b3a3e9f3298e" providerId="LiveId" clId="{0632508D-B8B1-45FE-9445-A5847F58FF90}" dt="2025-11-30T17:02:30.929" v="1303" actId="20577"/>
          <ac:spMkLst>
            <pc:docMk/>
            <pc:sldMk cId="2806837194" sldId="418"/>
            <ac:spMk id="2" creationId="{A0DBAC98-26A9-E715-3F1B-B30E7E95D400}"/>
          </ac:spMkLst>
        </pc:spChg>
        <pc:spChg chg="add del mod">
          <ac:chgData name="Liad Magen" userId="8aa9b3a3e9f3298e" providerId="LiveId" clId="{0632508D-B8B1-45FE-9445-A5847F58FF90}" dt="2025-11-30T17:07:29.033" v="1372" actId="21"/>
          <ac:spMkLst>
            <pc:docMk/>
            <pc:sldMk cId="2806837194" sldId="418"/>
            <ac:spMk id="3" creationId="{85DCE987-2F0A-D76F-B1BE-7DE326DC0D6E}"/>
          </ac:spMkLst>
        </pc:spChg>
        <pc:picChg chg="add mod">
          <ac:chgData name="Liad Magen" userId="8aa9b3a3e9f3298e" providerId="LiveId" clId="{0632508D-B8B1-45FE-9445-A5847F58FF90}" dt="2025-11-30T17:05:23.440" v="1333" actId="1076"/>
          <ac:picMkLst>
            <pc:docMk/>
            <pc:sldMk cId="2806837194" sldId="418"/>
            <ac:picMk id="4098" creationId="{EDDA2B20-456E-D43D-32F1-3EC535A2031B}"/>
          </ac:picMkLst>
        </pc:picChg>
      </pc:sldChg>
      <pc:sldChg chg="addSp modSp new mod">
        <pc:chgData name="Liad Magen" userId="8aa9b3a3e9f3298e" providerId="LiveId" clId="{0632508D-B8B1-45FE-9445-A5847F58FF90}" dt="2025-11-30T17:07:41.362" v="1374" actId="1076"/>
        <pc:sldMkLst>
          <pc:docMk/>
          <pc:sldMk cId="115345635" sldId="419"/>
        </pc:sldMkLst>
        <pc:spChg chg="mod">
          <ac:chgData name="Liad Magen" userId="8aa9b3a3e9f3298e" providerId="LiveId" clId="{0632508D-B8B1-45FE-9445-A5847F58FF90}" dt="2025-11-30T17:04:56.068" v="1329" actId="20577"/>
          <ac:spMkLst>
            <pc:docMk/>
            <pc:sldMk cId="115345635" sldId="419"/>
            <ac:spMk id="2" creationId="{B559C1A0-0720-BA2B-771F-E74F6058F1E7}"/>
          </ac:spMkLst>
        </pc:spChg>
        <pc:spChg chg="add mod">
          <ac:chgData name="Liad Magen" userId="8aa9b3a3e9f3298e" providerId="LiveId" clId="{0632508D-B8B1-45FE-9445-A5847F58FF90}" dt="2025-11-30T17:07:41.362" v="1374" actId="1076"/>
          <ac:spMkLst>
            <pc:docMk/>
            <pc:sldMk cId="115345635" sldId="419"/>
            <ac:spMk id="3" creationId="{85DCE987-2F0A-D76F-B1BE-7DE326DC0D6E}"/>
          </ac:spMkLst>
        </pc:spChg>
        <pc:picChg chg="add mod">
          <ac:chgData name="Liad Magen" userId="8aa9b3a3e9f3298e" providerId="LiveId" clId="{0632508D-B8B1-45FE-9445-A5847F58FF90}" dt="2025-11-30T17:04:48.253" v="1316" actId="1076"/>
          <ac:picMkLst>
            <pc:docMk/>
            <pc:sldMk cId="115345635" sldId="419"/>
            <ac:picMk id="5122" creationId="{0C55EFEF-C322-C6D3-3F60-C95EFCEDD3F9}"/>
          </ac:picMkLst>
        </pc:picChg>
      </pc:sldChg>
      <pc:sldChg chg="addSp modSp new mod modAnim">
        <pc:chgData name="Liad Magen" userId="8aa9b3a3e9f3298e" providerId="LiveId" clId="{0632508D-B8B1-45FE-9445-A5847F58FF90}" dt="2025-11-30T17:51:01.115" v="1487"/>
        <pc:sldMkLst>
          <pc:docMk/>
          <pc:sldMk cId="567024465" sldId="420"/>
        </pc:sldMkLst>
        <pc:spChg chg="mod">
          <ac:chgData name="Liad Magen" userId="8aa9b3a3e9f3298e" providerId="LiveId" clId="{0632508D-B8B1-45FE-9445-A5847F58FF90}" dt="2025-11-30T17:33:02.923" v="1428" actId="20577"/>
          <ac:spMkLst>
            <pc:docMk/>
            <pc:sldMk cId="567024465" sldId="420"/>
            <ac:spMk id="2" creationId="{2F6F333F-72EB-622A-5DDD-7B6E26B4C043}"/>
          </ac:spMkLst>
        </pc:spChg>
        <pc:spChg chg="add mod">
          <ac:chgData name="Liad Magen" userId="8aa9b3a3e9f3298e" providerId="LiveId" clId="{0632508D-B8B1-45FE-9445-A5847F58FF90}" dt="2025-11-30T17:50:26.037" v="1477" actId="1076"/>
          <ac:spMkLst>
            <pc:docMk/>
            <pc:sldMk cId="567024465" sldId="420"/>
            <ac:spMk id="3" creationId="{B0EDEF6A-FE22-99B4-72CC-B9E576C30B45}"/>
          </ac:spMkLst>
        </pc:spChg>
        <pc:picChg chg="add mod">
          <ac:chgData name="Liad Magen" userId="8aa9b3a3e9f3298e" providerId="LiveId" clId="{0632508D-B8B1-45FE-9445-A5847F58FF90}" dt="2025-11-30T17:50:57.730" v="1486" actId="1076"/>
          <ac:picMkLst>
            <pc:docMk/>
            <pc:sldMk cId="567024465" sldId="420"/>
            <ac:picMk id="7170" creationId="{61C2536E-09BC-F890-4CFC-8F6D0EA5D78E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18:04:33.729" v="1675" actId="700"/>
        <pc:sldMkLst>
          <pc:docMk/>
          <pc:sldMk cId="543629905" sldId="421"/>
        </pc:sldMkLst>
        <pc:spChg chg="mod ord">
          <ac:chgData name="Liad Magen" userId="8aa9b3a3e9f3298e" providerId="LiveId" clId="{0632508D-B8B1-45FE-9445-A5847F58FF90}" dt="2025-11-30T18:04:33.729" v="1675" actId="700"/>
          <ac:spMkLst>
            <pc:docMk/>
            <pc:sldMk cId="543629905" sldId="421"/>
            <ac:spMk id="2" creationId="{803FC78B-8F44-11C9-F337-3BACC1281AB5}"/>
          </ac:spMkLst>
        </pc:spChg>
        <pc:spChg chg="add del mod ord">
          <ac:chgData name="Liad Magen" userId="8aa9b3a3e9f3298e" providerId="LiveId" clId="{0632508D-B8B1-45FE-9445-A5847F58FF90}" dt="2025-11-30T18:04:33.729" v="1675" actId="700"/>
          <ac:spMkLst>
            <pc:docMk/>
            <pc:sldMk cId="543629905" sldId="421"/>
            <ac:spMk id="3" creationId="{9996EBBC-48E6-2A44-D58E-9685CAF5F3AF}"/>
          </ac:spMkLst>
        </pc:spChg>
      </pc:sldChg>
      <pc:sldChg chg="addSp delSp modSp new mod modClrScheme chgLayout">
        <pc:chgData name="Liad Magen" userId="8aa9b3a3e9f3298e" providerId="LiveId" clId="{0632508D-B8B1-45FE-9445-A5847F58FF90}" dt="2025-11-30T19:37:47.260" v="1873"/>
        <pc:sldMkLst>
          <pc:docMk/>
          <pc:sldMk cId="597873718" sldId="422"/>
        </pc:sldMkLst>
        <pc:spChg chg="del mod ord">
          <ac:chgData name="Liad Magen" userId="8aa9b3a3e9f3298e" providerId="LiveId" clId="{0632508D-B8B1-45FE-9445-A5847F58FF90}" dt="2025-11-30T18:04:02.721" v="1669" actId="700"/>
          <ac:spMkLst>
            <pc:docMk/>
            <pc:sldMk cId="597873718" sldId="422"/>
            <ac:spMk id="2" creationId="{C997E196-65CC-6D21-BD9F-F3956921C3AB}"/>
          </ac:spMkLst>
        </pc:spChg>
        <pc:spChg chg="add mod ord">
          <ac:chgData name="Liad Magen" userId="8aa9b3a3e9f3298e" providerId="LiveId" clId="{0632508D-B8B1-45FE-9445-A5847F58FF90}" dt="2025-11-30T18:24:58.530" v="1721" actId="20577"/>
          <ac:spMkLst>
            <pc:docMk/>
            <pc:sldMk cId="597873718" sldId="422"/>
            <ac:spMk id="3" creationId="{A5759B2B-CAEB-F4F4-D7E3-4EA95DD37655}"/>
          </ac:spMkLst>
        </pc:spChg>
        <pc:spChg chg="add mod ord">
          <ac:chgData name="Liad Magen" userId="8aa9b3a3e9f3298e" providerId="LiveId" clId="{0632508D-B8B1-45FE-9445-A5847F58FF90}" dt="2025-11-30T18:05:50.502" v="1682" actId="20577"/>
          <ac:spMkLst>
            <pc:docMk/>
            <pc:sldMk cId="597873718" sldId="422"/>
            <ac:spMk id="4" creationId="{661EB791-8D65-8ED5-0D93-35F6B5FE60C6}"/>
          </ac:spMkLst>
        </pc:spChg>
        <pc:spChg chg="add del">
          <ac:chgData name="Liad Magen" userId="8aa9b3a3e9f3298e" providerId="LiveId" clId="{0632508D-B8B1-45FE-9445-A5847F58FF90}" dt="2025-11-30T18:08:01.585" v="1689" actId="22"/>
          <ac:spMkLst>
            <pc:docMk/>
            <pc:sldMk cId="597873718" sldId="422"/>
            <ac:spMk id="8" creationId="{A6ED4CD3-9941-73DD-A65A-327C0040D109}"/>
          </ac:spMkLst>
        </pc:spChg>
        <pc:spChg chg="add mod">
          <ac:chgData name="Liad Magen" userId="8aa9b3a3e9f3298e" providerId="LiveId" clId="{0632508D-B8B1-45FE-9445-A5847F58FF90}" dt="2025-11-30T19:37:47.260" v="1873"/>
          <ac:spMkLst>
            <pc:docMk/>
            <pc:sldMk cId="597873718" sldId="422"/>
            <ac:spMk id="10" creationId="{F05A1AD1-8398-4A2A-F0BF-88D268FDF703}"/>
          </ac:spMkLst>
        </pc:spChg>
        <pc:spChg chg="add del">
          <ac:chgData name="Liad Magen" userId="8aa9b3a3e9f3298e" providerId="LiveId" clId="{0632508D-B8B1-45FE-9445-A5847F58FF90}" dt="2025-11-30T18:08:37.392" v="1693" actId="22"/>
          <ac:spMkLst>
            <pc:docMk/>
            <pc:sldMk cId="597873718" sldId="422"/>
            <ac:spMk id="12" creationId="{5220BFF5-E3B0-6C04-9EDA-DCBCA83B6602}"/>
          </ac:spMkLst>
        </pc:spChg>
        <pc:picChg chg="add mod">
          <ac:chgData name="Liad Magen" userId="8aa9b3a3e9f3298e" providerId="LiveId" clId="{0632508D-B8B1-45FE-9445-A5847F58FF90}" dt="2025-11-30T18:25:08.553" v="1722" actId="1076"/>
          <ac:picMkLst>
            <pc:docMk/>
            <pc:sldMk cId="597873718" sldId="422"/>
            <ac:picMk id="6" creationId="{CA860E48-7AB7-41FD-B741-29EC45E8CDAB}"/>
          </ac:picMkLst>
        </pc:picChg>
      </pc:sldChg>
      <pc:sldChg chg="new del">
        <pc:chgData name="Liad Magen" userId="8aa9b3a3e9f3298e" providerId="LiveId" clId="{0632508D-B8B1-45FE-9445-A5847F58FF90}" dt="2025-11-30T18:04:20.700" v="1672" actId="47"/>
        <pc:sldMkLst>
          <pc:docMk/>
          <pc:sldMk cId="1193883701" sldId="423"/>
        </pc:sldMkLst>
      </pc:sldChg>
      <pc:sldChg chg="addSp modSp new mod">
        <pc:chgData name="Liad Magen" userId="8aa9b3a3e9f3298e" providerId="LiveId" clId="{0632508D-B8B1-45FE-9445-A5847F58FF90}" dt="2025-11-30T18:33:28.172" v="1864" actId="1076"/>
        <pc:sldMkLst>
          <pc:docMk/>
          <pc:sldMk cId="2446591292" sldId="423"/>
        </pc:sldMkLst>
        <pc:spChg chg="mod">
          <ac:chgData name="Liad Magen" userId="8aa9b3a3e9f3298e" providerId="LiveId" clId="{0632508D-B8B1-45FE-9445-A5847F58FF90}" dt="2025-11-30T18:29:29.993" v="1750"/>
          <ac:spMkLst>
            <pc:docMk/>
            <pc:sldMk cId="2446591292" sldId="423"/>
            <ac:spMk id="2" creationId="{062CFBB7-C8ED-8333-74F5-66BFE1112A13}"/>
          </ac:spMkLst>
        </pc:spChg>
        <pc:spChg chg="mod">
          <ac:chgData name="Liad Magen" userId="8aa9b3a3e9f3298e" providerId="LiveId" clId="{0632508D-B8B1-45FE-9445-A5847F58FF90}" dt="2025-11-30T18:32:44.038" v="1859" actId="20577"/>
          <ac:spMkLst>
            <pc:docMk/>
            <pc:sldMk cId="2446591292" sldId="423"/>
            <ac:spMk id="3" creationId="{AE04D22D-6536-AE43-E6DB-A5F89377469D}"/>
          </ac:spMkLst>
        </pc:spChg>
        <pc:picChg chg="add mod">
          <ac:chgData name="Liad Magen" userId="8aa9b3a3e9f3298e" providerId="LiveId" clId="{0632508D-B8B1-45FE-9445-A5847F58FF90}" dt="2025-11-30T18:33:28.172" v="1864" actId="1076"/>
          <ac:picMkLst>
            <pc:docMk/>
            <pc:sldMk cId="2446591292" sldId="423"/>
            <ac:picMk id="8194" creationId="{90E46F7F-3719-68A8-46C1-B4FA8BC586BD}"/>
          </ac:picMkLst>
        </pc:picChg>
      </pc:sldChg>
      <pc:sldChg chg="modSp add mod modAnim">
        <pc:chgData name="Liad Magen" userId="8aa9b3a3e9f3298e" providerId="LiveId" clId="{0632508D-B8B1-45FE-9445-A5847F58FF90}" dt="2025-11-30T21:44:29.553" v="1953"/>
        <pc:sldMkLst>
          <pc:docMk/>
          <pc:sldMk cId="3967577283" sldId="424"/>
        </pc:sldMkLst>
        <pc:spChg chg="mod">
          <ac:chgData name="Liad Magen" userId="8aa9b3a3e9f3298e" providerId="LiveId" clId="{0632508D-B8B1-45FE-9445-A5847F58FF90}" dt="2025-11-30T21:43:36.195" v="1951" actId="1076"/>
          <ac:spMkLst>
            <pc:docMk/>
            <pc:sldMk cId="3967577283" sldId="424"/>
            <ac:spMk id="3" creationId="{01A67FC2-31B8-181A-82CE-6918CF8CA310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4" creationId="{312C91B0-2073-CE16-633B-574D367EA04B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5" creationId="{F08E09A7-C4F5-BF37-D6F9-FCCD9CAAF9D5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3" creationId="{F7518411-7C23-77C9-2092-87C477B81BCD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4" creationId="{0588DD7E-AA74-8078-9970-78973C490359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7" creationId="{71BB2FD5-B68B-373E-5288-4F44AA7924B4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8" creationId="{17FEE55E-FB6C-6835-C8A2-6BDEAFA48555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19" creationId="{66A87916-AE3C-0332-152D-560D48DCC52C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1" creationId="{297BB109-A112-654C-3E04-D35D6C31E059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3" creationId="{6FDFDB93-64CC-FDCA-02DB-1F4E89A54F43}"/>
          </ac:spMkLst>
        </pc:spChg>
        <pc:spChg chg="mod">
          <ac:chgData name="Liad Magen" userId="8aa9b3a3e9f3298e" providerId="LiveId" clId="{0632508D-B8B1-45FE-9445-A5847F58FF90}" dt="2025-11-30T21:43:10.036" v="1948" actId="207"/>
          <ac:spMkLst>
            <pc:docMk/>
            <pc:sldMk cId="3967577283" sldId="424"/>
            <ac:spMk id="25" creationId="{47AD611F-7CD0-2E65-D44D-DBDFC69225A8}"/>
          </ac:spMkLst>
        </pc:spChg>
      </pc:sldChg>
      <pc:sldChg chg="new del">
        <pc:chgData name="Liad Magen" userId="8aa9b3a3e9f3298e" providerId="LiveId" clId="{0632508D-B8B1-45FE-9445-A5847F58FF90}" dt="2025-11-30T22:54:18.957" v="2611" actId="47"/>
        <pc:sldMkLst>
          <pc:docMk/>
          <pc:sldMk cId="1239830039" sldId="425"/>
        </pc:sldMkLst>
      </pc:sldChg>
      <pc:sldChg chg="addSp delSp modSp add mod ord modAnim">
        <pc:chgData name="Liad Magen" userId="8aa9b3a3e9f3298e" providerId="LiveId" clId="{0632508D-B8B1-45FE-9445-A5847F58FF90}" dt="2025-11-30T22:00:09.703" v="2169" actId="113"/>
        <pc:sldMkLst>
          <pc:docMk/>
          <pc:sldMk cId="2847523658" sldId="426"/>
        </pc:sldMkLst>
        <pc:spChg chg="mod">
          <ac:chgData name="Liad Magen" userId="8aa9b3a3e9f3298e" providerId="LiveId" clId="{0632508D-B8B1-45FE-9445-A5847F58FF90}" dt="2025-11-30T21:58:56.285" v="2153" actId="27636"/>
          <ac:spMkLst>
            <pc:docMk/>
            <pc:sldMk cId="2847523658" sldId="426"/>
            <ac:spMk id="3" creationId="{AC450E17-34CD-6E58-ADF7-0E07A70126F4}"/>
          </ac:spMkLst>
        </pc:spChg>
        <pc:spChg chg="add del mod">
          <ac:chgData name="Liad Magen" userId="8aa9b3a3e9f3298e" providerId="LiveId" clId="{0632508D-B8B1-45FE-9445-A5847F58FF90}" dt="2025-11-30T21:59:19.246" v="2160" actId="207"/>
          <ac:spMkLst>
            <pc:docMk/>
            <pc:sldMk cId="2847523658" sldId="426"/>
            <ac:spMk id="4" creationId="{F848C312-1F70-320A-DE6F-39F6238D250D}"/>
          </ac:spMkLst>
        </pc:spChg>
        <pc:spChg chg="mod">
          <ac:chgData name="Liad Magen" userId="8aa9b3a3e9f3298e" providerId="LiveId" clId="{0632508D-B8B1-45FE-9445-A5847F58FF90}" dt="2025-11-30T22:00:09.703" v="2169" actId="113"/>
          <ac:spMkLst>
            <pc:docMk/>
            <pc:sldMk cId="2847523658" sldId="426"/>
            <ac:spMk id="5" creationId="{DAA46A73-371D-3F8B-69F2-67D8B39C64E3}"/>
          </ac:spMkLst>
        </pc:spChg>
        <pc:spChg chg="add mod">
          <ac:chgData name="Liad Magen" userId="8aa9b3a3e9f3298e" providerId="LiveId" clId="{0632508D-B8B1-45FE-9445-A5847F58FF90}" dt="2025-11-30T21:58:48.013" v="2147" actId="21"/>
          <ac:spMkLst>
            <pc:docMk/>
            <pc:sldMk cId="2847523658" sldId="426"/>
            <ac:spMk id="6" creationId="{4D267980-D753-5682-0031-1D606EBB9C11}"/>
          </ac:spMkLst>
        </pc:spChg>
        <pc:spChg chg="add mod">
          <ac:chgData name="Liad Magen" userId="8aa9b3a3e9f3298e" providerId="LiveId" clId="{0632508D-B8B1-45FE-9445-A5847F58FF90}" dt="2025-11-30T21:58:52.450" v="2149"/>
          <ac:spMkLst>
            <pc:docMk/>
            <pc:sldMk cId="2847523658" sldId="426"/>
            <ac:spMk id="7" creationId="{F848C312-1F70-320A-DE6F-39F6238D250D}"/>
          </ac:spMkLst>
        </pc:spChg>
      </pc:sldChg>
      <pc:sldChg chg="addSp delSp modSp new mod setBg modClrScheme modAnim chgLayout">
        <pc:chgData name="Liad Magen" userId="8aa9b3a3e9f3298e" providerId="LiveId" clId="{0632508D-B8B1-45FE-9445-A5847F58FF90}" dt="2025-11-30T22:06:19.755" v="2352"/>
        <pc:sldMkLst>
          <pc:docMk/>
          <pc:sldMk cId="4038112461" sldId="427"/>
        </pc:sldMkLst>
        <pc:spChg chg="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2" creationId="{6911E8E6-E2CA-EF31-4972-50E1783D5852}"/>
          </ac:spMkLst>
        </pc:spChg>
        <pc:spChg chg="del mod ord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3" creationId="{5E62E9C1-4B75-6FA7-5B0B-508BDF73EDB8}"/>
          </ac:spMkLst>
        </pc:spChg>
        <pc:spChg chg="del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4" creationId="{044AB7B4-F1C0-D839-B393-8AC4295DC79F}"/>
          </ac:spMkLst>
        </pc:spChg>
        <pc:spChg chg="del mod ord">
          <ac:chgData name="Liad Magen" userId="8aa9b3a3e9f3298e" providerId="LiveId" clId="{0632508D-B8B1-45FE-9445-A5847F58FF90}" dt="2025-11-30T22:00:59.945" v="2208" actId="700"/>
          <ac:spMkLst>
            <pc:docMk/>
            <pc:sldMk cId="4038112461" sldId="427"/>
            <ac:spMk id="5" creationId="{80CEF6F3-F2E9-1E7D-9B20-69E57AB73EBD}"/>
          </ac:spMkLst>
        </pc:spChg>
        <pc:spChg chg="add del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6" creationId="{4308A046-FCEF-243F-CE2E-98A6BBD314EB}"/>
          </ac:spMkLst>
        </pc:spChg>
        <pc:spChg chg="add del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7" creationId="{4C40C2A4-01D2-8D83-1AAE-3CFB20C5E212}"/>
          </ac:spMkLst>
        </pc:spChg>
        <pc:spChg chg="add mod ord">
          <ac:chgData name="Liad Magen" userId="8aa9b3a3e9f3298e" providerId="LiveId" clId="{0632508D-B8B1-45FE-9445-A5847F58FF90}" dt="2025-11-30T22:05:27.083" v="2293" actId="700"/>
          <ac:spMkLst>
            <pc:docMk/>
            <pc:sldMk cId="4038112461" sldId="427"/>
            <ac:spMk id="8" creationId="{8238B771-2BDE-9D48-7F9A-41F88A846063}"/>
          </ac:spMkLst>
        </pc:spChg>
        <pc:spChg chg="add del mod ord">
          <ac:chgData name="Liad Magen" userId="8aa9b3a3e9f3298e" providerId="LiveId" clId="{0632508D-B8B1-45FE-9445-A5847F58FF90}" dt="2025-11-30T22:05:40.481" v="2346" actId="478"/>
          <ac:spMkLst>
            <pc:docMk/>
            <pc:sldMk cId="4038112461" sldId="427"/>
            <ac:spMk id="9" creationId="{8951B21B-A6EE-6A12-1886-9D8F4ECC5A3C}"/>
          </ac:spMkLst>
        </pc:spChg>
        <pc:spChg chg="add mod ord">
          <ac:chgData name="Liad Magen" userId="8aa9b3a3e9f3298e" providerId="LiveId" clId="{0632508D-B8B1-45FE-9445-A5847F58FF90}" dt="2025-11-30T22:06:12.884" v="2351" actId="403"/>
          <ac:spMkLst>
            <pc:docMk/>
            <pc:sldMk cId="4038112461" sldId="427"/>
            <ac:spMk id="10" creationId="{A7E0FE1C-267B-9A2E-E94C-7373E8E5F2F1}"/>
          </ac:spMkLst>
        </pc:spChg>
      </pc:sldChg>
      <pc:sldChg chg="addSp delSp modSp new mod modClrScheme addAnim delAnim modAnim chgLayout">
        <pc:chgData name="Liad Magen" userId="8aa9b3a3e9f3298e" providerId="LiveId" clId="{0632508D-B8B1-45FE-9445-A5847F58FF90}" dt="2025-11-30T22:03:07.724" v="2265" actId="403"/>
        <pc:sldMkLst>
          <pc:docMk/>
          <pc:sldMk cId="698135471" sldId="428"/>
        </pc:sldMkLst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2" creationId="{AB3D1D6C-2F42-62C8-9E9F-07787B8DF88E}"/>
          </ac:spMkLst>
        </pc:spChg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3" creationId="{F659CF5D-1046-43A8-F0D3-BE47884488E8}"/>
          </ac:spMkLst>
        </pc:spChg>
        <pc:spChg chg="del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4" creationId="{F4C29C4D-2570-6A91-BC8F-CE68700F9777}"/>
          </ac:spMkLst>
        </pc:spChg>
        <pc:spChg chg="add mod ord">
          <ac:chgData name="Liad Magen" userId="8aa9b3a3e9f3298e" providerId="LiveId" clId="{0632508D-B8B1-45FE-9445-A5847F58FF90}" dt="2025-11-30T22:02:00.572" v="2248" actId="20577"/>
          <ac:spMkLst>
            <pc:docMk/>
            <pc:sldMk cId="698135471" sldId="428"/>
            <ac:spMk id="5" creationId="{B404E017-778E-D679-7413-A10435670E4F}"/>
          </ac:spMkLst>
        </pc:spChg>
        <pc:spChg chg="add mod ord">
          <ac:chgData name="Liad Magen" userId="8aa9b3a3e9f3298e" providerId="LiveId" clId="{0632508D-B8B1-45FE-9445-A5847F58FF90}" dt="2025-11-30T22:03:04.271" v="2262" actId="403"/>
          <ac:spMkLst>
            <pc:docMk/>
            <pc:sldMk cId="698135471" sldId="428"/>
            <ac:spMk id="6" creationId="{29AB70AC-C0FC-1E20-B444-6F7CF9E3784F}"/>
          </ac:spMkLst>
        </pc:spChg>
        <pc:spChg chg="add mod ord">
          <ac:chgData name="Liad Magen" userId="8aa9b3a3e9f3298e" providerId="LiveId" clId="{0632508D-B8B1-45FE-9445-A5847F58FF90}" dt="2025-11-30T22:01:50.149" v="2218" actId="700"/>
          <ac:spMkLst>
            <pc:docMk/>
            <pc:sldMk cId="698135471" sldId="428"/>
            <ac:spMk id="7" creationId="{3F6C0E4F-32B0-2386-F138-3D186C6D45F7}"/>
          </ac:spMkLst>
        </pc:spChg>
        <pc:spChg chg="add mod ord">
          <ac:chgData name="Liad Magen" userId="8aa9b3a3e9f3298e" providerId="LiveId" clId="{0632508D-B8B1-45FE-9445-A5847F58FF90}" dt="2025-11-30T22:03:07.724" v="2265" actId="403"/>
          <ac:spMkLst>
            <pc:docMk/>
            <pc:sldMk cId="698135471" sldId="428"/>
            <ac:spMk id="8" creationId="{DBFA776B-F752-29B8-3783-84C64B04EFC3}"/>
          </ac:spMkLst>
        </pc:spChg>
      </pc:sldChg>
      <pc:sldChg chg="addSp delSp modSp new mod modClrScheme modAnim chgLayout">
        <pc:chgData name="Liad Magen" userId="8aa9b3a3e9f3298e" providerId="LiveId" clId="{0632508D-B8B1-45FE-9445-A5847F58FF90}" dt="2025-11-30T22:09:14.657" v="2442"/>
        <pc:sldMkLst>
          <pc:docMk/>
          <pc:sldMk cId="2810324661" sldId="429"/>
        </pc:sldMkLst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2" creationId="{C5328A3C-34DC-5969-BD17-5132718ED448}"/>
          </ac:spMkLst>
        </pc:spChg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3" creationId="{CF6BA986-DD05-0377-51A9-7BE5EE71A33D}"/>
          </ac:spMkLst>
        </pc:spChg>
        <pc:spChg chg="del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4" creationId="{D31AB50D-1539-EDB5-7B4A-CC25F8E76ABE}"/>
          </ac:spMkLst>
        </pc:spChg>
        <pc:spChg chg="del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5" creationId="{BE0A2DFF-FDCC-35FE-7235-300E04F13078}"/>
          </ac:spMkLst>
        </pc:spChg>
        <pc:spChg chg="add mod ord">
          <ac:chgData name="Liad Magen" userId="8aa9b3a3e9f3298e" providerId="LiveId" clId="{0632508D-B8B1-45FE-9445-A5847F58FF90}" dt="2025-11-30T22:08:13.498" v="2373" actId="20577"/>
          <ac:spMkLst>
            <pc:docMk/>
            <pc:sldMk cId="2810324661" sldId="429"/>
            <ac:spMk id="6" creationId="{49D6E483-CFE8-65C6-81F5-A594076993DD}"/>
          </ac:spMkLst>
        </pc:spChg>
        <pc:spChg chg="add mod ord">
          <ac:chgData name="Liad Magen" userId="8aa9b3a3e9f3298e" providerId="LiveId" clId="{0632508D-B8B1-45FE-9445-A5847F58FF90}" dt="2025-11-30T22:08:44.512" v="2439" actId="122"/>
          <ac:spMkLst>
            <pc:docMk/>
            <pc:sldMk cId="2810324661" sldId="429"/>
            <ac:spMk id="7" creationId="{AEAE9DBF-8A08-B927-86FA-A4EB4166C0A5}"/>
          </ac:spMkLst>
        </pc:spChg>
        <pc:spChg chg="add mod ord">
          <ac:chgData name="Liad Magen" userId="8aa9b3a3e9f3298e" providerId="LiveId" clId="{0632508D-B8B1-45FE-9445-A5847F58FF90}" dt="2025-11-30T22:06:32.290" v="2354" actId="700"/>
          <ac:spMkLst>
            <pc:docMk/>
            <pc:sldMk cId="2810324661" sldId="429"/>
            <ac:spMk id="8" creationId="{95AFF14F-EC10-F2D6-96DA-5667B985A0BB}"/>
          </ac:spMkLst>
        </pc:spChg>
        <pc:picChg chg="add mod">
          <ac:chgData name="Liad Magen" userId="8aa9b3a3e9f3298e" providerId="LiveId" clId="{0632508D-B8B1-45FE-9445-A5847F58FF90}" dt="2025-11-30T22:09:07.827" v="2441" actId="1076"/>
          <ac:picMkLst>
            <pc:docMk/>
            <pc:sldMk cId="2810324661" sldId="429"/>
            <ac:picMk id="9" creationId="{DD81D707-C4AB-7BFA-053F-7447D9F6B580}"/>
          </ac:picMkLst>
        </pc:picChg>
      </pc:sldChg>
      <pc:sldChg chg="new del">
        <pc:chgData name="Liad Magen" userId="8aa9b3a3e9f3298e" providerId="LiveId" clId="{0632508D-B8B1-45FE-9445-A5847F58FF90}" dt="2025-11-30T22:12:12.482" v="2473" actId="47"/>
        <pc:sldMkLst>
          <pc:docMk/>
          <pc:sldMk cId="1003656373" sldId="430"/>
        </pc:sldMkLst>
      </pc:sldChg>
      <pc:sldChg chg="addSp delSp modSp add mod setBg modClrScheme modAnim chgLayout">
        <pc:chgData name="Liad Magen" userId="8aa9b3a3e9f3298e" providerId="LiveId" clId="{0632508D-B8B1-45FE-9445-A5847F58FF90}" dt="2025-11-30T22:12:41.019" v="2479" actId="478"/>
        <pc:sldMkLst>
          <pc:docMk/>
          <pc:sldMk cId="3693989829" sldId="431"/>
        </pc:sldMkLst>
        <pc:spChg chg="mod ord">
          <ac:chgData name="Liad Magen" userId="8aa9b3a3e9f3298e" providerId="LiveId" clId="{0632508D-B8B1-45FE-9445-A5847F58FF90}" dt="2025-11-30T22:12:35.059" v="2478" actId="403"/>
          <ac:spMkLst>
            <pc:docMk/>
            <pc:sldMk cId="3693989829" sldId="431"/>
            <ac:spMk id="2" creationId="{4971A2D1-E1E0-40AA-9665-EB7738054D2F}"/>
          </ac:spMkLst>
        </pc:spChg>
        <pc:spChg chg="mod ord">
          <ac:chgData name="Liad Magen" userId="8aa9b3a3e9f3298e" providerId="LiveId" clId="{0632508D-B8B1-45FE-9445-A5847F58FF90}" dt="2025-11-30T22:11:50.213" v="2468" actId="21"/>
          <ac:spMkLst>
            <pc:docMk/>
            <pc:sldMk cId="3693989829" sldId="431"/>
            <ac:spMk id="3" creationId="{B8655E92-8EAE-418E-8688-5B12C3ECDA86}"/>
          </ac:spMkLst>
        </pc:spChg>
        <pc:spChg chg="add del mod ord">
          <ac:chgData name="Liad Magen" userId="8aa9b3a3e9f3298e" providerId="LiveId" clId="{0632508D-B8B1-45FE-9445-A5847F58FF90}" dt="2025-11-30T22:12:41.019" v="2479" actId="478"/>
          <ac:spMkLst>
            <pc:docMk/>
            <pc:sldMk cId="3693989829" sldId="431"/>
            <ac:spMk id="4" creationId="{E5948717-DBA8-7B9C-0305-1BB5A51AD192}"/>
          </ac:spMkLst>
        </pc:spChg>
        <pc:spChg chg="add mod ord">
          <ac:chgData name="Liad Magen" userId="8aa9b3a3e9f3298e" providerId="LiveId" clId="{0632508D-B8B1-45FE-9445-A5847F58FF90}" dt="2025-11-30T22:11:53.344" v="2471" actId="20577"/>
          <ac:spMkLst>
            <pc:docMk/>
            <pc:sldMk cId="3693989829" sldId="431"/>
            <ac:spMk id="5" creationId="{AD22B2F0-198A-ACCF-9DFB-6AA9795DB2A8}"/>
          </ac:spMkLst>
        </pc:spChg>
        <pc:picChg chg="del">
          <ac:chgData name="Liad Magen" userId="8aa9b3a3e9f3298e" providerId="LiveId" clId="{0632508D-B8B1-45FE-9445-A5847F58FF90}" dt="2025-11-30T22:09:51.622" v="2446" actId="478"/>
          <ac:picMkLst>
            <pc:docMk/>
            <pc:sldMk cId="3693989829" sldId="431"/>
            <ac:picMk id="1026" creationId="{38B053A3-987A-2BBE-BEEC-587BC16EE9A5}"/>
          </ac:picMkLst>
        </pc:picChg>
      </pc:sldChg>
      <pc:sldChg chg="addSp delSp modSp new mod modClrScheme modAnim chgLayout">
        <pc:chgData name="Liad Magen" userId="8aa9b3a3e9f3298e" providerId="LiveId" clId="{0632508D-B8B1-45FE-9445-A5847F58FF90}" dt="2025-11-30T22:13:37.600" v="2523" actId="1076"/>
        <pc:sldMkLst>
          <pc:docMk/>
          <pc:sldMk cId="2977530754" sldId="432"/>
        </pc:sldMkLst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2" creationId="{03FB1A8A-E20C-4F2F-E610-1AD512D13195}"/>
          </ac:spMkLst>
        </pc:spChg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3" creationId="{58EE77F6-9915-A45C-4D7D-56F10BEBDDFA}"/>
          </ac:spMkLst>
        </pc:spChg>
        <pc:spChg chg="del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4" creationId="{6A77EC89-F5E6-CF6E-792B-DCE4F051FF9A}"/>
          </ac:spMkLst>
        </pc:spChg>
        <pc:spChg chg="del mod ord">
          <ac:chgData name="Liad Magen" userId="8aa9b3a3e9f3298e" providerId="LiveId" clId="{0632508D-B8B1-45FE-9445-A5847F58FF90}" dt="2025-11-30T22:13:08.231" v="2481" actId="700"/>
          <ac:spMkLst>
            <pc:docMk/>
            <pc:sldMk cId="2977530754" sldId="432"/>
            <ac:spMk id="5" creationId="{9CB7637F-6EFC-FE95-D138-314B0FB5D18C}"/>
          </ac:spMkLst>
        </pc:spChg>
        <pc:spChg chg="add mod ord">
          <ac:chgData name="Liad Magen" userId="8aa9b3a3e9f3298e" providerId="LiveId" clId="{0632508D-B8B1-45FE-9445-A5847F58FF90}" dt="2025-11-30T22:13:30.433" v="2521" actId="20577"/>
          <ac:spMkLst>
            <pc:docMk/>
            <pc:sldMk cId="2977530754" sldId="432"/>
            <ac:spMk id="6" creationId="{74249C12-8611-641F-6181-B89607E17BE7}"/>
          </ac:spMkLst>
        </pc:spChg>
        <pc:spChg chg="add del mod ord">
          <ac:chgData name="Liad Magen" userId="8aa9b3a3e9f3298e" providerId="LiveId" clId="{0632508D-B8B1-45FE-9445-A5847F58FF90}" dt="2025-11-30T22:13:10.157" v="2482"/>
          <ac:spMkLst>
            <pc:docMk/>
            <pc:sldMk cId="2977530754" sldId="432"/>
            <ac:spMk id="7" creationId="{42CEE562-906D-8FF8-8351-5481B88BA9CE}"/>
          </ac:spMkLst>
        </pc:spChg>
        <pc:spChg chg="add del mod ord">
          <ac:chgData name="Liad Magen" userId="8aa9b3a3e9f3298e" providerId="LiveId" clId="{0632508D-B8B1-45FE-9445-A5847F58FF90}" dt="2025-11-30T22:13:33.272" v="2522" actId="478"/>
          <ac:spMkLst>
            <pc:docMk/>
            <pc:sldMk cId="2977530754" sldId="432"/>
            <ac:spMk id="8" creationId="{86EFCC18-D9FC-15F2-304E-842FF024BE17}"/>
          </ac:spMkLst>
        </pc:spChg>
        <pc:picChg chg="add mod">
          <ac:chgData name="Liad Magen" userId="8aa9b3a3e9f3298e" providerId="LiveId" clId="{0632508D-B8B1-45FE-9445-A5847F58FF90}" dt="2025-11-30T22:13:37.600" v="2523" actId="1076"/>
          <ac:picMkLst>
            <pc:docMk/>
            <pc:sldMk cId="2977530754" sldId="432"/>
            <ac:picMk id="9" creationId="{8F8B0E6A-60EC-9BF6-0049-9C6C92526337}"/>
          </ac:picMkLst>
        </pc:picChg>
      </pc:sldChg>
      <pc:sldChg chg="addSp delSp modSp new mod modClrScheme chgLayout">
        <pc:chgData name="Liad Magen" userId="8aa9b3a3e9f3298e" providerId="LiveId" clId="{0632508D-B8B1-45FE-9445-A5847F58FF90}" dt="2025-11-30T22:32:33.205" v="2610" actId="20577"/>
        <pc:sldMkLst>
          <pc:docMk/>
          <pc:sldMk cId="3871536328" sldId="433"/>
        </pc:sldMkLst>
        <pc:spChg chg="del mod ord">
          <ac:chgData name="Liad Magen" userId="8aa9b3a3e9f3298e" providerId="LiveId" clId="{0632508D-B8B1-45FE-9445-A5847F58FF90}" dt="2025-11-30T22:32:24.337" v="2588" actId="700"/>
          <ac:spMkLst>
            <pc:docMk/>
            <pc:sldMk cId="3871536328" sldId="433"/>
            <ac:spMk id="2" creationId="{4041A443-A320-291E-9B56-5EE08D7C8FBF}"/>
          </ac:spMkLst>
        </pc:spChg>
        <pc:spChg chg="add mod ord">
          <ac:chgData name="Liad Magen" userId="8aa9b3a3e9f3298e" providerId="LiveId" clId="{0632508D-B8B1-45FE-9445-A5847F58FF90}" dt="2025-11-30T22:32:28.833" v="2600" actId="20577"/>
          <ac:spMkLst>
            <pc:docMk/>
            <pc:sldMk cId="3871536328" sldId="433"/>
            <ac:spMk id="3" creationId="{BB17CEF4-A9EB-2FBD-22BB-CEDE523FF0AC}"/>
          </ac:spMkLst>
        </pc:spChg>
        <pc:spChg chg="add mod ord">
          <ac:chgData name="Liad Magen" userId="8aa9b3a3e9f3298e" providerId="LiveId" clId="{0632508D-B8B1-45FE-9445-A5847F58FF90}" dt="2025-11-30T22:32:24.337" v="2588" actId="700"/>
          <ac:spMkLst>
            <pc:docMk/>
            <pc:sldMk cId="3871536328" sldId="433"/>
            <ac:spMk id="4" creationId="{1178A5BB-2EA5-9C91-F397-D0CA3E319EF5}"/>
          </ac:spMkLst>
        </pc:spChg>
        <pc:spChg chg="add mod ord">
          <ac:chgData name="Liad Magen" userId="8aa9b3a3e9f3298e" providerId="LiveId" clId="{0632508D-B8B1-45FE-9445-A5847F58FF90}" dt="2025-11-30T22:32:33.205" v="2610" actId="20577"/>
          <ac:spMkLst>
            <pc:docMk/>
            <pc:sldMk cId="3871536328" sldId="433"/>
            <ac:spMk id="5" creationId="{71817089-3127-5D7D-F9EA-E02B8F46B935}"/>
          </ac:spMkLst>
        </pc:spChg>
      </pc:sldChg>
      <pc:sldMasterChg chg="modSldLayout">
        <pc:chgData name="Liad Magen" userId="8aa9b3a3e9f3298e" providerId="LiveId" clId="{0632508D-B8B1-45FE-9445-A5847F58FF90}" dt="2025-11-30T15:46:04.387" v="394"/>
        <pc:sldMasterMkLst>
          <pc:docMk/>
          <pc:sldMasterMk cId="3505979263" sldId="2147483705"/>
        </pc:sldMasterMkLst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1515927754" sldId="2147483750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5" creationId="{A2CE5A2B-F702-5FE6-946A-D4E1A95C3A52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9" creationId="{A2CE5A2B-F702-5FE6-946A-D4E1A95C3A52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0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1515927754" sldId="2147483750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1515927754" sldId="2147483750"/>
              <ac:picMk id="2" creationId="{0CAB1999-55E8-2B22-19DF-3A4AF01D351B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1515927754" sldId="2147483750"/>
              <ac:picMk id="4" creationId="{49516FE5-CFC9-B8F5-CE53-5E915E7719DB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325361219" sldId="2147483751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9" creationId="{616860A7-EE66-5676-E646-33FE91ADD76B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2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4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5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6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7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19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25361219" sldId="2147483751"/>
              <ac:spMk id="23" creationId="{616860A7-EE66-5676-E646-33FE91ADD76B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25361219" sldId="2147483751"/>
              <ac:picMk id="2" creationId="{91BD6A23-B8E8-B3E0-6320-3036109C4CA8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25361219" sldId="2147483751"/>
              <ac:picMk id="5" creationId="{A0D0376C-B20E-A5E2-AD28-2D1798A1FE69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2465373496" sldId="2147483752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5" creationId="{162F2703-C290-8CD5-AEF8-49FD6D2BFFA8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8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1" creationId="{00000000-0000-0000-0000-000000000000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3" creationId="{162F2703-C290-8CD5-AEF8-49FD6D2BFFA8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2465373496" sldId="2147483752"/>
              <ac:spMk id="14" creationId="{00000000-0000-0000-0000-000000000000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2465373496" sldId="2147483752"/>
              <ac:picMk id="2" creationId="{112E0CDB-B8F0-2201-38E8-7C5DD0FE4868}"/>
            </ac:picMkLst>
          </pc:pic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2465373496" sldId="2147483752"/>
              <ac:picMk id="3" creationId="{E6303C58-0CF0-6EA2-0705-E3F778AD64C5}"/>
            </ac:picMkLst>
          </pc:picChg>
        </pc:sldLayoutChg>
        <pc:sldLayoutChg chg="delSp">
          <pc:chgData name="Liad Magen" userId="8aa9b3a3e9f3298e" providerId="LiveId" clId="{0632508D-B8B1-45FE-9445-A5847F58FF90}" dt="2025-11-30T15:46:04.387" v="394"/>
          <pc:sldLayoutMkLst>
            <pc:docMk/>
            <pc:sldMasterMk cId="3505979263" sldId="2147483705"/>
            <pc:sldLayoutMk cId="3370848399" sldId="2147483753"/>
          </pc:sldLayoutMkLst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370848399" sldId="2147483753"/>
              <ac:spMk id="3" creationId="{C85DACF0-9329-EE51-C4B2-D56E9D65618C}"/>
            </ac:spMkLst>
          </pc:spChg>
          <pc:spChg chg="del">
            <ac:chgData name="Liad Magen" userId="8aa9b3a3e9f3298e" providerId="LiveId" clId="{0632508D-B8B1-45FE-9445-A5847F58FF90}" dt="2025-11-30T15:46:04.387" v="394"/>
            <ac:spMkLst>
              <pc:docMk/>
              <pc:sldMasterMk cId="3505979263" sldId="2147483705"/>
              <pc:sldLayoutMk cId="3370848399" sldId="2147483753"/>
              <ac:spMk id="5" creationId="{CD5A6129-3EB7-C2EF-13CC-93174B774994}"/>
            </ac:spMkLst>
          </pc:spChg>
          <pc:picChg chg="del">
            <ac:chgData name="Liad Magen" userId="8aa9b3a3e9f3298e" providerId="LiveId" clId="{0632508D-B8B1-45FE-9445-A5847F58FF90}" dt="2025-11-30T15:46:04.387" v="394"/>
            <ac:picMkLst>
              <pc:docMk/>
              <pc:sldMasterMk cId="3505979263" sldId="2147483705"/>
              <pc:sldLayoutMk cId="3370848399" sldId="2147483753"/>
              <ac:picMk id="7" creationId="{6FAEB39C-FA8D-3E5F-40D4-355E877B344C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068E92-6472-4A71-9734-F1F0AF268AC2}" type="doc">
      <dgm:prSet loTypeId="urn:microsoft.com/office/officeart/2005/8/layout/default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B3244E2-3612-446B-B135-1D569E7C694C}">
      <dgm:prSet/>
      <dgm:spPr>
        <a:solidFill>
          <a:schemeClr val="accent6"/>
        </a:solidFill>
      </dgm:spPr>
      <dgm:t>
        <a:bodyPr/>
        <a:lstStyle/>
        <a:p>
          <a:r>
            <a:rPr lang="en-US" b="0" dirty="0"/>
            <a:t>Knowledge Cut-off</a:t>
          </a:r>
          <a:endParaRPr lang="en-US" dirty="0"/>
        </a:p>
      </dgm:t>
    </dgm:pt>
    <dgm:pt modelId="{2827B087-28C7-4AE9-AC7E-86343B849253}" type="parTrans" cxnId="{895AFB74-3B30-4C5C-BC8A-20598AD61F21}">
      <dgm:prSet/>
      <dgm:spPr/>
      <dgm:t>
        <a:bodyPr/>
        <a:lstStyle/>
        <a:p>
          <a:endParaRPr lang="en-US"/>
        </a:p>
      </dgm:t>
    </dgm:pt>
    <dgm:pt modelId="{BC9DA189-4318-4C93-B43A-33C6C1410350}" type="sibTrans" cxnId="{895AFB74-3B30-4C5C-BC8A-20598AD61F21}">
      <dgm:prSet/>
      <dgm:spPr/>
      <dgm:t>
        <a:bodyPr/>
        <a:lstStyle/>
        <a:p>
          <a:endParaRPr lang="en-US"/>
        </a:p>
      </dgm:t>
    </dgm:pt>
    <dgm:pt modelId="{8D2C6729-EE95-4168-9DDE-0E02678D07E0}">
      <dgm:prSet/>
      <dgm:spPr>
        <a:solidFill>
          <a:srgbClr val="225B45"/>
        </a:solidFill>
      </dgm:spPr>
      <dgm:t>
        <a:bodyPr/>
        <a:lstStyle/>
        <a:p>
          <a:r>
            <a:rPr lang="en-US" b="0"/>
            <a:t>Hallucinations</a:t>
          </a:r>
          <a:endParaRPr lang="en-US"/>
        </a:p>
      </dgm:t>
    </dgm:pt>
    <dgm:pt modelId="{A9B4B0AB-01D0-4B1C-A33B-BED54C8FD63B}" type="parTrans" cxnId="{26393FAE-24D8-4158-9575-324B7E60902C}">
      <dgm:prSet/>
      <dgm:spPr/>
      <dgm:t>
        <a:bodyPr/>
        <a:lstStyle/>
        <a:p>
          <a:endParaRPr lang="en-US"/>
        </a:p>
      </dgm:t>
    </dgm:pt>
    <dgm:pt modelId="{D31E3C6C-FBB1-4E57-8F10-116C365E7050}" type="sibTrans" cxnId="{26393FAE-24D8-4158-9575-324B7E60902C}">
      <dgm:prSet/>
      <dgm:spPr/>
      <dgm:t>
        <a:bodyPr/>
        <a:lstStyle/>
        <a:p>
          <a:endParaRPr lang="en-US"/>
        </a:p>
      </dgm:t>
    </dgm:pt>
    <dgm:pt modelId="{94C3830A-69F8-4EC1-98EC-EBCC8511BF5B}">
      <dgm:prSet/>
      <dgm:spPr>
        <a:solidFill>
          <a:srgbClr val="67D0AB"/>
        </a:solidFill>
      </dgm:spPr>
      <dgm:t>
        <a:bodyPr/>
        <a:lstStyle/>
        <a:p>
          <a:r>
            <a:rPr lang="en-US" b="0" dirty="0"/>
            <a:t>Data Privacy / GDPR / HIPAA</a:t>
          </a:r>
          <a:endParaRPr lang="en-US" dirty="0"/>
        </a:p>
      </dgm:t>
    </dgm:pt>
    <dgm:pt modelId="{4DFBC5CA-3333-4033-AA0A-C5507EC9C4F1}" type="parTrans" cxnId="{CE938380-C6BF-4D56-B8D0-1A22929EAF3B}">
      <dgm:prSet/>
      <dgm:spPr/>
      <dgm:t>
        <a:bodyPr/>
        <a:lstStyle/>
        <a:p>
          <a:endParaRPr lang="en-US"/>
        </a:p>
      </dgm:t>
    </dgm:pt>
    <dgm:pt modelId="{FCE79883-F18D-4AF6-A497-58638C407198}" type="sibTrans" cxnId="{CE938380-C6BF-4D56-B8D0-1A22929EAF3B}">
      <dgm:prSet/>
      <dgm:spPr/>
      <dgm:t>
        <a:bodyPr/>
        <a:lstStyle/>
        <a:p>
          <a:endParaRPr lang="en-US"/>
        </a:p>
      </dgm:t>
    </dgm:pt>
    <dgm:pt modelId="{01F8CFC0-3150-4C8F-ABBA-4EFA73694088}">
      <dgm:prSet/>
      <dgm:spPr>
        <a:solidFill>
          <a:srgbClr val="FFD403"/>
        </a:solidFill>
      </dgm:spPr>
      <dgm:t>
        <a:bodyPr/>
        <a:lstStyle/>
        <a:p>
          <a:r>
            <a:rPr lang="en-US" b="0">
              <a:solidFill>
                <a:sysClr val="windowText" lastClr="000000"/>
              </a:solidFill>
            </a:rPr>
            <a:t>Limited Context Window </a:t>
          </a:r>
          <a:endParaRPr lang="en-US">
            <a:solidFill>
              <a:sysClr val="windowText" lastClr="000000"/>
            </a:solidFill>
          </a:endParaRPr>
        </a:p>
      </dgm:t>
    </dgm:pt>
    <dgm:pt modelId="{4A246051-0FD2-427A-A901-ECF67FDF883F}" type="parTrans" cxnId="{EC72B489-5A00-4D6C-8357-2ADABB83D74A}">
      <dgm:prSet/>
      <dgm:spPr/>
      <dgm:t>
        <a:bodyPr/>
        <a:lstStyle/>
        <a:p>
          <a:endParaRPr lang="en-US"/>
        </a:p>
      </dgm:t>
    </dgm:pt>
    <dgm:pt modelId="{22AD7F60-06C0-469B-B25B-9F6864942A21}" type="sibTrans" cxnId="{EC72B489-5A00-4D6C-8357-2ADABB83D74A}">
      <dgm:prSet/>
      <dgm:spPr/>
      <dgm:t>
        <a:bodyPr/>
        <a:lstStyle/>
        <a:p>
          <a:endParaRPr lang="en-US"/>
        </a:p>
      </dgm:t>
    </dgm:pt>
    <dgm:pt modelId="{8A79F3AD-4CF2-4B19-AA94-DBA520EE7739}" type="pres">
      <dgm:prSet presAssocID="{5D068E92-6472-4A71-9734-F1F0AF268AC2}" presName="diagram" presStyleCnt="0">
        <dgm:presLayoutVars>
          <dgm:dir/>
          <dgm:resizeHandles val="exact"/>
        </dgm:presLayoutVars>
      </dgm:prSet>
      <dgm:spPr/>
    </dgm:pt>
    <dgm:pt modelId="{A1B6D5F0-73C0-40BB-B99E-EE4AD639A86C}" type="pres">
      <dgm:prSet presAssocID="{EB3244E2-3612-446B-B135-1D569E7C694C}" presName="node" presStyleLbl="node1" presStyleIdx="0" presStyleCnt="4">
        <dgm:presLayoutVars>
          <dgm:bulletEnabled val="1"/>
        </dgm:presLayoutVars>
      </dgm:prSet>
      <dgm:spPr/>
    </dgm:pt>
    <dgm:pt modelId="{73F09FB7-CA0C-4F29-9B58-2A8D41ADA556}" type="pres">
      <dgm:prSet presAssocID="{BC9DA189-4318-4C93-B43A-33C6C1410350}" presName="sibTrans" presStyleCnt="0"/>
      <dgm:spPr/>
    </dgm:pt>
    <dgm:pt modelId="{7782650C-D78E-4118-A03F-8B3D47F553DD}" type="pres">
      <dgm:prSet presAssocID="{8D2C6729-EE95-4168-9DDE-0E02678D07E0}" presName="node" presStyleLbl="node1" presStyleIdx="1" presStyleCnt="4">
        <dgm:presLayoutVars>
          <dgm:bulletEnabled val="1"/>
        </dgm:presLayoutVars>
      </dgm:prSet>
      <dgm:spPr/>
    </dgm:pt>
    <dgm:pt modelId="{4CDC3613-4C98-4149-AC1C-B25DFFE0B4A1}" type="pres">
      <dgm:prSet presAssocID="{D31E3C6C-FBB1-4E57-8F10-116C365E7050}" presName="sibTrans" presStyleCnt="0"/>
      <dgm:spPr/>
    </dgm:pt>
    <dgm:pt modelId="{FDAC8DE7-274E-489B-AF22-21DBD30E2E63}" type="pres">
      <dgm:prSet presAssocID="{94C3830A-69F8-4EC1-98EC-EBCC8511BF5B}" presName="node" presStyleLbl="node1" presStyleIdx="2" presStyleCnt="4">
        <dgm:presLayoutVars>
          <dgm:bulletEnabled val="1"/>
        </dgm:presLayoutVars>
      </dgm:prSet>
      <dgm:spPr/>
    </dgm:pt>
    <dgm:pt modelId="{2D39A2B6-287A-4C7F-AF89-360B9A134947}" type="pres">
      <dgm:prSet presAssocID="{FCE79883-F18D-4AF6-A497-58638C407198}" presName="sibTrans" presStyleCnt="0"/>
      <dgm:spPr/>
    </dgm:pt>
    <dgm:pt modelId="{153B8611-A151-4914-B8FA-E5604BA88EE4}" type="pres">
      <dgm:prSet presAssocID="{01F8CFC0-3150-4C8F-ABBA-4EFA73694088}" presName="node" presStyleLbl="node1" presStyleIdx="3" presStyleCnt="4">
        <dgm:presLayoutVars>
          <dgm:bulletEnabled val="1"/>
        </dgm:presLayoutVars>
      </dgm:prSet>
      <dgm:spPr/>
    </dgm:pt>
  </dgm:ptLst>
  <dgm:cxnLst>
    <dgm:cxn modelId="{32CA3635-E7C0-4E16-B1CE-78FE17698C47}" type="presOf" srcId="{5D068E92-6472-4A71-9734-F1F0AF268AC2}" destId="{8A79F3AD-4CF2-4B19-AA94-DBA520EE7739}" srcOrd="0" destOrd="0" presId="urn:microsoft.com/office/officeart/2005/8/layout/default"/>
    <dgm:cxn modelId="{895AFB74-3B30-4C5C-BC8A-20598AD61F21}" srcId="{5D068E92-6472-4A71-9734-F1F0AF268AC2}" destId="{EB3244E2-3612-446B-B135-1D569E7C694C}" srcOrd="0" destOrd="0" parTransId="{2827B087-28C7-4AE9-AC7E-86343B849253}" sibTransId="{BC9DA189-4318-4C93-B43A-33C6C1410350}"/>
    <dgm:cxn modelId="{7899E556-0C02-4029-932A-41451F4EE806}" type="presOf" srcId="{EB3244E2-3612-446B-B135-1D569E7C694C}" destId="{A1B6D5F0-73C0-40BB-B99E-EE4AD639A86C}" srcOrd="0" destOrd="0" presId="urn:microsoft.com/office/officeart/2005/8/layout/default"/>
    <dgm:cxn modelId="{CE938380-C6BF-4D56-B8D0-1A22929EAF3B}" srcId="{5D068E92-6472-4A71-9734-F1F0AF268AC2}" destId="{94C3830A-69F8-4EC1-98EC-EBCC8511BF5B}" srcOrd="2" destOrd="0" parTransId="{4DFBC5CA-3333-4033-AA0A-C5507EC9C4F1}" sibTransId="{FCE79883-F18D-4AF6-A497-58638C407198}"/>
    <dgm:cxn modelId="{EC72B489-5A00-4D6C-8357-2ADABB83D74A}" srcId="{5D068E92-6472-4A71-9734-F1F0AF268AC2}" destId="{01F8CFC0-3150-4C8F-ABBA-4EFA73694088}" srcOrd="3" destOrd="0" parTransId="{4A246051-0FD2-427A-A901-ECF67FDF883F}" sibTransId="{22AD7F60-06C0-469B-B25B-9F6864942A21}"/>
    <dgm:cxn modelId="{26393FAE-24D8-4158-9575-324B7E60902C}" srcId="{5D068E92-6472-4A71-9734-F1F0AF268AC2}" destId="{8D2C6729-EE95-4168-9DDE-0E02678D07E0}" srcOrd="1" destOrd="0" parTransId="{A9B4B0AB-01D0-4B1C-A33B-BED54C8FD63B}" sibTransId="{D31E3C6C-FBB1-4E57-8F10-116C365E7050}"/>
    <dgm:cxn modelId="{9F13AAB5-9475-4ECF-99F7-2708F0DEAB19}" type="presOf" srcId="{01F8CFC0-3150-4C8F-ABBA-4EFA73694088}" destId="{153B8611-A151-4914-B8FA-E5604BA88EE4}" srcOrd="0" destOrd="0" presId="urn:microsoft.com/office/officeart/2005/8/layout/default"/>
    <dgm:cxn modelId="{5FC403C9-76A8-4A8C-AC3B-1F9842E22ED6}" type="presOf" srcId="{8D2C6729-EE95-4168-9DDE-0E02678D07E0}" destId="{7782650C-D78E-4118-A03F-8B3D47F553DD}" srcOrd="0" destOrd="0" presId="urn:microsoft.com/office/officeart/2005/8/layout/default"/>
    <dgm:cxn modelId="{12AB2CF2-8829-43D7-A69D-1D396089F903}" type="presOf" srcId="{94C3830A-69F8-4EC1-98EC-EBCC8511BF5B}" destId="{FDAC8DE7-274E-489B-AF22-21DBD30E2E63}" srcOrd="0" destOrd="0" presId="urn:microsoft.com/office/officeart/2005/8/layout/default"/>
    <dgm:cxn modelId="{B34E67F6-736F-42FF-AF7D-B0D2F5A8ECB3}" type="presParOf" srcId="{8A79F3AD-4CF2-4B19-AA94-DBA520EE7739}" destId="{A1B6D5F0-73C0-40BB-B99E-EE4AD639A86C}" srcOrd="0" destOrd="0" presId="urn:microsoft.com/office/officeart/2005/8/layout/default"/>
    <dgm:cxn modelId="{E1E225F6-C18B-494D-8EAE-DA980FB0505A}" type="presParOf" srcId="{8A79F3AD-4CF2-4B19-AA94-DBA520EE7739}" destId="{73F09FB7-CA0C-4F29-9B58-2A8D41ADA556}" srcOrd="1" destOrd="0" presId="urn:microsoft.com/office/officeart/2005/8/layout/default"/>
    <dgm:cxn modelId="{E6882730-6FB2-410B-A5E5-492222B954B7}" type="presParOf" srcId="{8A79F3AD-4CF2-4B19-AA94-DBA520EE7739}" destId="{7782650C-D78E-4118-A03F-8B3D47F553DD}" srcOrd="2" destOrd="0" presId="urn:microsoft.com/office/officeart/2005/8/layout/default"/>
    <dgm:cxn modelId="{62E069D2-2EBE-46DE-81E1-8B871DC2BD28}" type="presParOf" srcId="{8A79F3AD-4CF2-4B19-AA94-DBA520EE7739}" destId="{4CDC3613-4C98-4149-AC1C-B25DFFE0B4A1}" srcOrd="3" destOrd="0" presId="urn:microsoft.com/office/officeart/2005/8/layout/default"/>
    <dgm:cxn modelId="{24CE11B4-5BAD-49DE-A276-56ED31A3A7A6}" type="presParOf" srcId="{8A79F3AD-4CF2-4B19-AA94-DBA520EE7739}" destId="{FDAC8DE7-274E-489B-AF22-21DBD30E2E63}" srcOrd="4" destOrd="0" presId="urn:microsoft.com/office/officeart/2005/8/layout/default"/>
    <dgm:cxn modelId="{138AFC43-6711-42EC-B7A2-FF2491D2F792}" type="presParOf" srcId="{8A79F3AD-4CF2-4B19-AA94-DBA520EE7739}" destId="{2D39A2B6-287A-4C7F-AF89-360B9A134947}" srcOrd="5" destOrd="0" presId="urn:microsoft.com/office/officeart/2005/8/layout/default"/>
    <dgm:cxn modelId="{E8131B87-8054-433E-8BAE-611017223BDB}" type="presParOf" srcId="{8A79F3AD-4CF2-4B19-AA94-DBA520EE7739}" destId="{153B8611-A151-4914-B8FA-E5604BA88EE4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F9C01A8-2E6F-4B87-9991-D5BC529905B5}" type="doc">
      <dgm:prSet loTypeId="urn:microsoft.com/office/officeart/2005/8/layout/vList2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51FE394-5790-4BDC-9B39-7EBA0ADFACF5}">
      <dgm:prSet/>
      <dgm:spPr/>
      <dgm:t>
        <a:bodyPr/>
        <a:lstStyle/>
        <a:p>
          <a:pPr rtl="0"/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Should capture some aspect of 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user satisfaction</a:t>
          </a:r>
        </a:p>
      </dgm:t>
    </dgm:pt>
    <dgm:pt modelId="{48F04016-8468-49B5-BC77-7DA2566DC7DC}" type="parTrans" cxnId="{3CC4DC27-2672-4494-A45B-62AF9CE7BDF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564FC79-1FFE-420D-8F83-01D54E3515B5}" type="sibTrans" cxnId="{3CC4DC27-2672-4494-A45B-62AF9CE7BDFE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EB3DD30F-55F3-432C-9F9D-0768373F8A64}">
      <dgm:prSet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Should be able to be 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replicated</a:t>
          </a:r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/</a:t>
          </a:r>
          <a:r>
            <a:rPr lang="en-US" b="1" dirty="0">
              <a:solidFill>
                <a:schemeClr val="tx1">
                  <a:lumMod val="85000"/>
                  <a:lumOff val="15000"/>
                </a:schemeClr>
              </a:solidFill>
            </a:rPr>
            <a:t>reproduced</a:t>
          </a:r>
        </a:p>
      </dgm:t>
    </dgm:pt>
    <dgm:pt modelId="{DEDF9377-8CBB-4D68-BE17-9A06462D1BCD}" type="parTrans" cxnId="{EE1D9F50-9CC3-4E9D-BAA7-305A0A0A437D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617DA7C2-5BD7-4094-9B7E-587796213EBC}" type="sibTrans" cxnId="{EE1D9F50-9CC3-4E9D-BAA7-305A0A0A437D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0F5F695-84EB-4210-AAEC-584A9E604466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Should be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comparable</a:t>
          </a:r>
        </a:p>
      </dgm:t>
    </dgm:pt>
    <dgm:pt modelId="{A1574C65-5795-469D-BC3D-540F0E9435BD}" type="parTrans" cxnId="{AF467B28-9C95-4CB3-8646-28C0F2A0202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486BA24B-63B9-4570-9C38-7D66DF576071}" type="sibTrans" cxnId="{AF467B28-9C95-4CB3-8646-28C0F2A0202B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52F6EDE-8FC8-42B4-8877-8E140A5F32A7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E.g., a single number</a:t>
          </a:r>
        </a:p>
      </dgm:t>
    </dgm:pt>
    <dgm:pt modelId="{245D1D4F-A5A3-49E3-80ED-41A1430DBF3F}" type="parTrans" cxnId="{8B0CFB5D-CE79-4309-8E22-8C9B1C3D5909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1111B3E4-7A1D-4977-ABE4-F1BA035CABFB}" type="sibTrans" cxnId="{8B0CFB5D-CE79-4309-8E22-8C9B1C3D5909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71D81FDE-1B5F-47BE-8519-C80E92C802A7}">
      <dgm:prSet/>
      <dgm:spPr/>
      <dgm:t>
        <a:bodyPr/>
        <a:lstStyle/>
        <a:p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Should have </a:t>
          </a:r>
          <a:r>
            <a:rPr lang="en-US" b="1">
              <a:solidFill>
                <a:schemeClr val="tx1">
                  <a:lumMod val="85000"/>
                  <a:lumOff val="15000"/>
                </a:schemeClr>
              </a:solidFill>
            </a:rPr>
            <a:t>predictive</a:t>
          </a:r>
          <a:r>
            <a:rPr lang="en-US">
              <a:solidFill>
                <a:schemeClr val="tx1">
                  <a:lumMod val="85000"/>
                  <a:lumOff val="15000"/>
                </a:schemeClr>
              </a:solidFill>
            </a:rPr>
            <a:t> values for other situations</a:t>
          </a:r>
        </a:p>
      </dgm:t>
    </dgm:pt>
    <dgm:pt modelId="{063E0316-16F0-4493-856F-66262731BA51}" type="parTrans" cxnId="{0A61028B-802A-405C-A8A5-194156AA7DD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89FE7550-B0A5-4CBB-B075-DE34A53079C3}" type="sibTrans" cxnId="{0A61028B-802A-405C-A8A5-194156AA7DDF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2381C619-124D-42BC-8A2E-E699A337C26B}">
      <dgm:prSet/>
      <dgm:spPr/>
      <dgm:t>
        <a:bodyPr/>
        <a:lstStyle/>
        <a:p>
          <a:r>
            <a:rPr lang="en-US" dirty="0">
              <a:solidFill>
                <a:schemeClr val="tx1">
                  <a:lumMod val="85000"/>
                  <a:lumOff val="15000"/>
                </a:schemeClr>
              </a:solidFill>
            </a:rPr>
            <a:t>Different queries on different document-collections</a:t>
          </a:r>
        </a:p>
      </dgm:t>
    </dgm:pt>
    <dgm:pt modelId="{5A8A0A1E-5089-47D7-94AC-352CB3476709}" type="parTrans" cxnId="{2856FC33-CB98-4CFA-B1EB-CC821CDF08A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CEF77615-1910-423B-800E-9EA6DA9C0416}" type="sibTrans" cxnId="{2856FC33-CB98-4CFA-B1EB-CC821CDF08A1}">
      <dgm:prSet/>
      <dgm:spPr/>
      <dgm:t>
        <a:bodyPr/>
        <a:lstStyle/>
        <a:p>
          <a:endParaRPr lang="en-US">
            <a:solidFill>
              <a:schemeClr val="tx1">
                <a:lumMod val="85000"/>
                <a:lumOff val="15000"/>
              </a:schemeClr>
            </a:solidFill>
          </a:endParaRPr>
        </a:p>
      </dgm:t>
    </dgm:pt>
    <dgm:pt modelId="{A4A4CD58-444A-479D-9F24-F3BB39FE5511}" type="pres">
      <dgm:prSet presAssocID="{DF9C01A8-2E6F-4B87-9991-D5BC529905B5}" presName="linear" presStyleCnt="0">
        <dgm:presLayoutVars>
          <dgm:animLvl val="lvl"/>
          <dgm:resizeHandles val="exact"/>
        </dgm:presLayoutVars>
      </dgm:prSet>
      <dgm:spPr/>
    </dgm:pt>
    <dgm:pt modelId="{1487415C-574B-4566-B5E0-A9B5DF69A819}" type="pres">
      <dgm:prSet presAssocID="{B51FE394-5790-4BDC-9B39-7EBA0ADFACF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8429D662-18AD-4EDF-9478-9308A97AF4FC}" type="pres">
      <dgm:prSet presAssocID="{E564FC79-1FFE-420D-8F83-01D54E3515B5}" presName="spacer" presStyleCnt="0"/>
      <dgm:spPr/>
    </dgm:pt>
    <dgm:pt modelId="{D1C3CB9E-2060-42FB-A9F2-2FFBE6382697}" type="pres">
      <dgm:prSet presAssocID="{EB3DD30F-55F3-432C-9F9D-0768373F8A64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DD1959F-16D4-41E5-B181-EC58BA3CAB4E}" type="pres">
      <dgm:prSet presAssocID="{617DA7C2-5BD7-4094-9B7E-587796213EBC}" presName="spacer" presStyleCnt="0"/>
      <dgm:spPr/>
    </dgm:pt>
    <dgm:pt modelId="{A8E37D10-72BB-4496-AB88-39405D175243}" type="pres">
      <dgm:prSet presAssocID="{A0F5F695-84EB-4210-AAEC-584A9E604466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FBFDADD-B586-4558-93EF-CB5FB837154A}" type="pres">
      <dgm:prSet presAssocID="{A0F5F695-84EB-4210-AAEC-584A9E604466}" presName="childText" presStyleLbl="revTx" presStyleIdx="0" presStyleCnt="2">
        <dgm:presLayoutVars>
          <dgm:bulletEnabled val="1"/>
        </dgm:presLayoutVars>
      </dgm:prSet>
      <dgm:spPr/>
    </dgm:pt>
    <dgm:pt modelId="{2867B08E-0269-44AD-948D-6D5D1700909C}" type="pres">
      <dgm:prSet presAssocID="{71D81FDE-1B5F-47BE-8519-C80E92C802A7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20B7B2E7-E9B1-4B58-AC85-7D271A4B9322}" type="pres">
      <dgm:prSet presAssocID="{71D81FDE-1B5F-47BE-8519-C80E92C802A7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4705512-5907-4C21-B17A-1932D6FAAF6C}" type="presOf" srcId="{DF9C01A8-2E6F-4B87-9991-D5BC529905B5}" destId="{A4A4CD58-444A-479D-9F24-F3BB39FE5511}" srcOrd="0" destOrd="0" presId="urn:microsoft.com/office/officeart/2005/8/layout/vList2"/>
    <dgm:cxn modelId="{3CC4DC27-2672-4494-A45B-62AF9CE7BDFE}" srcId="{DF9C01A8-2E6F-4B87-9991-D5BC529905B5}" destId="{B51FE394-5790-4BDC-9B39-7EBA0ADFACF5}" srcOrd="0" destOrd="0" parTransId="{48F04016-8468-49B5-BC77-7DA2566DC7DC}" sibTransId="{E564FC79-1FFE-420D-8F83-01D54E3515B5}"/>
    <dgm:cxn modelId="{AF467B28-9C95-4CB3-8646-28C0F2A0202B}" srcId="{DF9C01A8-2E6F-4B87-9991-D5BC529905B5}" destId="{A0F5F695-84EB-4210-AAEC-584A9E604466}" srcOrd="2" destOrd="0" parTransId="{A1574C65-5795-469D-BC3D-540F0E9435BD}" sibTransId="{486BA24B-63B9-4570-9C38-7D66DF576071}"/>
    <dgm:cxn modelId="{2856FC33-CB98-4CFA-B1EB-CC821CDF08A1}" srcId="{71D81FDE-1B5F-47BE-8519-C80E92C802A7}" destId="{2381C619-124D-42BC-8A2E-E699A337C26B}" srcOrd="0" destOrd="0" parTransId="{5A8A0A1E-5089-47D7-94AC-352CB3476709}" sibTransId="{CEF77615-1910-423B-800E-9EA6DA9C0416}"/>
    <dgm:cxn modelId="{8B0CFB5D-CE79-4309-8E22-8C9B1C3D5909}" srcId="{A0F5F695-84EB-4210-AAEC-584A9E604466}" destId="{852F6EDE-8FC8-42B4-8877-8E140A5F32A7}" srcOrd="0" destOrd="0" parTransId="{245D1D4F-A5A3-49E3-80ED-41A1430DBF3F}" sibTransId="{1111B3E4-7A1D-4977-ABE4-F1BA035CABFB}"/>
    <dgm:cxn modelId="{94F1306F-421E-45E8-BF8A-CBA31F67462A}" type="presOf" srcId="{B51FE394-5790-4BDC-9B39-7EBA0ADFACF5}" destId="{1487415C-574B-4566-B5E0-A9B5DF69A819}" srcOrd="0" destOrd="0" presId="urn:microsoft.com/office/officeart/2005/8/layout/vList2"/>
    <dgm:cxn modelId="{EE1D9F50-9CC3-4E9D-BAA7-305A0A0A437D}" srcId="{DF9C01A8-2E6F-4B87-9991-D5BC529905B5}" destId="{EB3DD30F-55F3-432C-9F9D-0768373F8A64}" srcOrd="1" destOrd="0" parTransId="{DEDF9377-8CBB-4D68-BE17-9A06462D1BCD}" sibTransId="{617DA7C2-5BD7-4094-9B7E-587796213EBC}"/>
    <dgm:cxn modelId="{0A61028B-802A-405C-A8A5-194156AA7DDF}" srcId="{DF9C01A8-2E6F-4B87-9991-D5BC529905B5}" destId="{71D81FDE-1B5F-47BE-8519-C80E92C802A7}" srcOrd="3" destOrd="0" parTransId="{063E0316-16F0-4493-856F-66262731BA51}" sibTransId="{89FE7550-B0A5-4CBB-B075-DE34A53079C3}"/>
    <dgm:cxn modelId="{CDE0048D-4FFF-4CD6-ADDC-29679A38EDC0}" type="presOf" srcId="{2381C619-124D-42BC-8A2E-E699A337C26B}" destId="{20B7B2E7-E9B1-4B58-AC85-7D271A4B9322}" srcOrd="0" destOrd="0" presId="urn:microsoft.com/office/officeart/2005/8/layout/vList2"/>
    <dgm:cxn modelId="{613699BE-1DF3-4190-8540-3DCFDF815E43}" type="presOf" srcId="{EB3DD30F-55F3-432C-9F9D-0768373F8A64}" destId="{D1C3CB9E-2060-42FB-A9F2-2FFBE6382697}" srcOrd="0" destOrd="0" presId="urn:microsoft.com/office/officeart/2005/8/layout/vList2"/>
    <dgm:cxn modelId="{962AF6C1-C996-4514-AA1C-753BAA65FCB4}" type="presOf" srcId="{A0F5F695-84EB-4210-AAEC-584A9E604466}" destId="{A8E37D10-72BB-4496-AB88-39405D175243}" srcOrd="0" destOrd="0" presId="urn:microsoft.com/office/officeart/2005/8/layout/vList2"/>
    <dgm:cxn modelId="{89953ED2-3DCA-4B2A-80F3-6F89124E79AE}" type="presOf" srcId="{71D81FDE-1B5F-47BE-8519-C80E92C802A7}" destId="{2867B08E-0269-44AD-948D-6D5D1700909C}" srcOrd="0" destOrd="0" presId="urn:microsoft.com/office/officeart/2005/8/layout/vList2"/>
    <dgm:cxn modelId="{ABA658DA-2F1A-472F-A149-20038013EAE7}" type="presOf" srcId="{852F6EDE-8FC8-42B4-8877-8E140A5F32A7}" destId="{DFBFDADD-B586-4558-93EF-CB5FB837154A}" srcOrd="0" destOrd="0" presId="urn:microsoft.com/office/officeart/2005/8/layout/vList2"/>
    <dgm:cxn modelId="{EB501898-5B68-4D2F-A347-5C15308505E6}" type="presParOf" srcId="{A4A4CD58-444A-479D-9F24-F3BB39FE5511}" destId="{1487415C-574B-4566-B5E0-A9B5DF69A819}" srcOrd="0" destOrd="0" presId="urn:microsoft.com/office/officeart/2005/8/layout/vList2"/>
    <dgm:cxn modelId="{5C907458-14A7-40E8-ACAF-0F00489BA57D}" type="presParOf" srcId="{A4A4CD58-444A-479D-9F24-F3BB39FE5511}" destId="{8429D662-18AD-4EDF-9478-9308A97AF4FC}" srcOrd="1" destOrd="0" presId="urn:microsoft.com/office/officeart/2005/8/layout/vList2"/>
    <dgm:cxn modelId="{80CAD820-79DA-4C1E-B97C-4CCA5BE1876C}" type="presParOf" srcId="{A4A4CD58-444A-479D-9F24-F3BB39FE5511}" destId="{D1C3CB9E-2060-42FB-A9F2-2FFBE6382697}" srcOrd="2" destOrd="0" presId="urn:microsoft.com/office/officeart/2005/8/layout/vList2"/>
    <dgm:cxn modelId="{E62BFCA7-F12D-4137-9491-E6EC885524E4}" type="presParOf" srcId="{A4A4CD58-444A-479D-9F24-F3BB39FE5511}" destId="{ADD1959F-16D4-41E5-B181-EC58BA3CAB4E}" srcOrd="3" destOrd="0" presId="urn:microsoft.com/office/officeart/2005/8/layout/vList2"/>
    <dgm:cxn modelId="{85BB31CA-9C92-49FC-8AD5-1BF4CDED4115}" type="presParOf" srcId="{A4A4CD58-444A-479D-9F24-F3BB39FE5511}" destId="{A8E37D10-72BB-4496-AB88-39405D175243}" srcOrd="4" destOrd="0" presId="urn:microsoft.com/office/officeart/2005/8/layout/vList2"/>
    <dgm:cxn modelId="{4ACB13A3-6B48-41F1-8281-94E774BFB399}" type="presParOf" srcId="{A4A4CD58-444A-479D-9F24-F3BB39FE5511}" destId="{DFBFDADD-B586-4558-93EF-CB5FB837154A}" srcOrd="5" destOrd="0" presId="urn:microsoft.com/office/officeart/2005/8/layout/vList2"/>
    <dgm:cxn modelId="{7E91E5D2-CCC7-43AB-AC65-5BA4BFF92CA6}" type="presParOf" srcId="{A4A4CD58-444A-479D-9F24-F3BB39FE5511}" destId="{2867B08E-0269-44AD-948D-6D5D1700909C}" srcOrd="6" destOrd="0" presId="urn:microsoft.com/office/officeart/2005/8/layout/vList2"/>
    <dgm:cxn modelId="{339270FD-C04B-4CFF-A52B-566D5518F8BB}" type="presParOf" srcId="{A4A4CD58-444A-479D-9F24-F3BB39FE5511}" destId="{20B7B2E7-E9B1-4B58-AC85-7D271A4B9322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B6D5F0-73C0-40BB-B99E-EE4AD639A86C}">
      <dsp:nvSpPr>
        <dsp:cNvPr id="0" name=""/>
        <dsp:cNvSpPr/>
      </dsp:nvSpPr>
      <dsp:spPr>
        <a:xfrm>
          <a:off x="869095" y="1459"/>
          <a:ext cx="2663125" cy="1597875"/>
        </a:xfrm>
        <a:prstGeom prst="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Knowledge Cut-off</a:t>
          </a:r>
          <a:endParaRPr lang="en-US" sz="3200" kern="1200" dirty="0"/>
        </a:p>
      </dsp:txBody>
      <dsp:txXfrm>
        <a:off x="869095" y="1459"/>
        <a:ext cx="2663125" cy="1597875"/>
      </dsp:txXfrm>
    </dsp:sp>
    <dsp:sp modelId="{7782650C-D78E-4118-A03F-8B3D47F553DD}">
      <dsp:nvSpPr>
        <dsp:cNvPr id="0" name=""/>
        <dsp:cNvSpPr/>
      </dsp:nvSpPr>
      <dsp:spPr>
        <a:xfrm>
          <a:off x="3798533" y="1459"/>
          <a:ext cx="2663125" cy="1597875"/>
        </a:xfrm>
        <a:prstGeom prst="rect">
          <a:avLst/>
        </a:prstGeom>
        <a:solidFill>
          <a:srgbClr val="225B4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/>
            <a:t>Hallucinations</a:t>
          </a:r>
          <a:endParaRPr lang="en-US" sz="3200" kern="1200"/>
        </a:p>
      </dsp:txBody>
      <dsp:txXfrm>
        <a:off x="3798533" y="1459"/>
        <a:ext cx="2663125" cy="1597875"/>
      </dsp:txXfrm>
    </dsp:sp>
    <dsp:sp modelId="{FDAC8DE7-274E-489B-AF22-21DBD30E2E63}">
      <dsp:nvSpPr>
        <dsp:cNvPr id="0" name=""/>
        <dsp:cNvSpPr/>
      </dsp:nvSpPr>
      <dsp:spPr>
        <a:xfrm>
          <a:off x="869095" y="1865647"/>
          <a:ext cx="2663125" cy="1597875"/>
        </a:xfrm>
        <a:prstGeom prst="rect">
          <a:avLst/>
        </a:prstGeom>
        <a:solidFill>
          <a:srgbClr val="67D0AB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 dirty="0"/>
            <a:t>Data Privacy / GDPR / HIPAA</a:t>
          </a:r>
          <a:endParaRPr lang="en-US" sz="3200" kern="1200" dirty="0"/>
        </a:p>
      </dsp:txBody>
      <dsp:txXfrm>
        <a:off x="869095" y="1865647"/>
        <a:ext cx="2663125" cy="1597875"/>
      </dsp:txXfrm>
    </dsp:sp>
    <dsp:sp modelId="{153B8611-A151-4914-B8FA-E5604BA88EE4}">
      <dsp:nvSpPr>
        <dsp:cNvPr id="0" name=""/>
        <dsp:cNvSpPr/>
      </dsp:nvSpPr>
      <dsp:spPr>
        <a:xfrm>
          <a:off x="3798533" y="1865647"/>
          <a:ext cx="2663125" cy="1597875"/>
        </a:xfrm>
        <a:prstGeom prst="rect">
          <a:avLst/>
        </a:prstGeom>
        <a:solidFill>
          <a:srgbClr val="FFD40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b="0" kern="1200">
              <a:solidFill>
                <a:sysClr val="windowText" lastClr="000000"/>
              </a:solidFill>
            </a:rPr>
            <a:t>Limited Context Window </a:t>
          </a:r>
          <a:endParaRPr lang="en-US" sz="3200" kern="1200">
            <a:solidFill>
              <a:sysClr val="windowText" lastClr="000000"/>
            </a:solidFill>
          </a:endParaRPr>
        </a:p>
      </dsp:txBody>
      <dsp:txXfrm>
        <a:off x="3798533" y="1865647"/>
        <a:ext cx="2663125" cy="15978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87415C-574B-4566-B5E0-A9B5DF69A819}">
      <dsp:nvSpPr>
        <dsp:cNvPr id="0" name=""/>
        <dsp:cNvSpPr/>
      </dsp:nvSpPr>
      <dsp:spPr>
        <a:xfrm>
          <a:off x="0" y="16027"/>
          <a:ext cx="10201137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>
                  <a:lumMod val="85000"/>
                  <a:lumOff val="15000"/>
                </a:schemeClr>
              </a:solidFill>
            </a:rPr>
            <a:t>Should capture some aspect of </a:t>
          </a:r>
          <a:r>
            <a:rPr lang="en-US" sz="29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user satisfaction</a:t>
          </a:r>
        </a:p>
      </dsp:txBody>
      <dsp:txXfrm>
        <a:off x="33955" y="49982"/>
        <a:ext cx="10133227" cy="627655"/>
      </dsp:txXfrm>
    </dsp:sp>
    <dsp:sp modelId="{D1C3CB9E-2060-42FB-A9F2-2FFBE6382697}">
      <dsp:nvSpPr>
        <dsp:cNvPr id="0" name=""/>
        <dsp:cNvSpPr/>
      </dsp:nvSpPr>
      <dsp:spPr>
        <a:xfrm>
          <a:off x="0" y="795112"/>
          <a:ext cx="10201137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 dirty="0">
              <a:solidFill>
                <a:schemeClr val="tx1">
                  <a:lumMod val="85000"/>
                  <a:lumOff val="15000"/>
                </a:schemeClr>
              </a:solidFill>
            </a:rPr>
            <a:t>Should be able to be </a:t>
          </a:r>
          <a:r>
            <a:rPr lang="en-US" sz="29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replicated</a:t>
          </a:r>
          <a:r>
            <a:rPr lang="en-US" sz="2900" kern="1200" dirty="0">
              <a:solidFill>
                <a:schemeClr val="tx1">
                  <a:lumMod val="85000"/>
                  <a:lumOff val="15000"/>
                </a:schemeClr>
              </a:solidFill>
            </a:rPr>
            <a:t>/</a:t>
          </a:r>
          <a:r>
            <a:rPr lang="en-US" sz="2900" b="1" kern="1200" dirty="0">
              <a:solidFill>
                <a:schemeClr val="tx1">
                  <a:lumMod val="85000"/>
                  <a:lumOff val="15000"/>
                </a:schemeClr>
              </a:solidFill>
            </a:rPr>
            <a:t>reproduced</a:t>
          </a:r>
        </a:p>
      </dsp:txBody>
      <dsp:txXfrm>
        <a:off x="33955" y="829067"/>
        <a:ext cx="10133227" cy="627655"/>
      </dsp:txXfrm>
    </dsp:sp>
    <dsp:sp modelId="{A8E37D10-72BB-4496-AB88-39405D175243}">
      <dsp:nvSpPr>
        <dsp:cNvPr id="0" name=""/>
        <dsp:cNvSpPr/>
      </dsp:nvSpPr>
      <dsp:spPr>
        <a:xfrm>
          <a:off x="0" y="1574197"/>
          <a:ext cx="10201137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>
                  <a:lumMod val="85000"/>
                  <a:lumOff val="15000"/>
                </a:schemeClr>
              </a:solidFill>
            </a:rPr>
            <a:t>Should be </a:t>
          </a:r>
          <a:r>
            <a:rPr lang="en-US" sz="2900" b="1" kern="1200">
              <a:solidFill>
                <a:schemeClr val="tx1">
                  <a:lumMod val="85000"/>
                  <a:lumOff val="15000"/>
                </a:schemeClr>
              </a:solidFill>
            </a:rPr>
            <a:t>comparable</a:t>
          </a:r>
        </a:p>
      </dsp:txBody>
      <dsp:txXfrm>
        <a:off x="33955" y="1608152"/>
        <a:ext cx="10133227" cy="627655"/>
      </dsp:txXfrm>
    </dsp:sp>
    <dsp:sp modelId="{DFBFDADD-B586-4558-93EF-CB5FB837154A}">
      <dsp:nvSpPr>
        <dsp:cNvPr id="0" name=""/>
        <dsp:cNvSpPr/>
      </dsp:nvSpPr>
      <dsp:spPr>
        <a:xfrm>
          <a:off x="0" y="2269762"/>
          <a:ext cx="10201137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8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>
              <a:solidFill>
                <a:schemeClr val="tx1">
                  <a:lumMod val="85000"/>
                  <a:lumOff val="15000"/>
                </a:schemeClr>
              </a:solidFill>
            </a:rPr>
            <a:t>E.g., a single number</a:t>
          </a:r>
        </a:p>
      </dsp:txBody>
      <dsp:txXfrm>
        <a:off x="0" y="2269762"/>
        <a:ext cx="10201137" cy="480240"/>
      </dsp:txXfrm>
    </dsp:sp>
    <dsp:sp modelId="{2867B08E-0269-44AD-948D-6D5D1700909C}">
      <dsp:nvSpPr>
        <dsp:cNvPr id="0" name=""/>
        <dsp:cNvSpPr/>
      </dsp:nvSpPr>
      <dsp:spPr>
        <a:xfrm>
          <a:off x="0" y="2750002"/>
          <a:ext cx="10201137" cy="69556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marL="0" lvl="0" indent="0" algn="l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kern="1200">
              <a:solidFill>
                <a:schemeClr val="tx1">
                  <a:lumMod val="85000"/>
                  <a:lumOff val="15000"/>
                </a:schemeClr>
              </a:solidFill>
            </a:rPr>
            <a:t>Should have </a:t>
          </a:r>
          <a:r>
            <a:rPr lang="en-US" sz="2900" b="1" kern="1200">
              <a:solidFill>
                <a:schemeClr val="tx1">
                  <a:lumMod val="85000"/>
                  <a:lumOff val="15000"/>
                </a:schemeClr>
              </a:solidFill>
            </a:rPr>
            <a:t>predictive</a:t>
          </a:r>
          <a:r>
            <a:rPr lang="en-US" sz="2900" kern="1200">
              <a:solidFill>
                <a:schemeClr val="tx1">
                  <a:lumMod val="85000"/>
                  <a:lumOff val="15000"/>
                </a:schemeClr>
              </a:solidFill>
            </a:rPr>
            <a:t> values for other situations</a:t>
          </a:r>
        </a:p>
      </dsp:txBody>
      <dsp:txXfrm>
        <a:off x="33955" y="2783957"/>
        <a:ext cx="10133227" cy="627655"/>
      </dsp:txXfrm>
    </dsp:sp>
    <dsp:sp modelId="{20B7B2E7-E9B1-4B58-AC85-7D271A4B9322}">
      <dsp:nvSpPr>
        <dsp:cNvPr id="0" name=""/>
        <dsp:cNvSpPr/>
      </dsp:nvSpPr>
      <dsp:spPr>
        <a:xfrm>
          <a:off x="0" y="3445567"/>
          <a:ext cx="10201137" cy="4802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86" tIns="36830" rIns="206248" bIns="36830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300" kern="1200" dirty="0">
              <a:solidFill>
                <a:schemeClr val="tx1">
                  <a:lumMod val="85000"/>
                  <a:lumOff val="15000"/>
                </a:schemeClr>
              </a:solidFill>
            </a:rPr>
            <a:t>Different queries on different document-collections</a:t>
          </a:r>
        </a:p>
      </dsp:txBody>
      <dsp:txXfrm>
        <a:off x="0" y="3445567"/>
        <a:ext cx="10201137" cy="4802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1529D3-82EE-4776-AEFB-27484E5A496A}" type="datetimeFigureOut">
              <a:rPr lang="en-US" smtClean="0"/>
              <a:t>11/30/2025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194089-1E6E-4199-8452-2B0E794B7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551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6BAC3A-795F-4812-93B3-091C259F9DC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0271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Many Existing Solutions: Llama-Index, </a:t>
            </a:r>
            <a:r>
              <a:rPr lang="en-US" dirty="0" err="1"/>
              <a:t>Ragatulle</a:t>
            </a:r>
            <a:r>
              <a:rPr lang="en-US" dirty="0"/>
              <a:t>, Vespa.AI, Cohere,…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DE215D-7FD7-4625-A896-9FE50C22163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60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976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3582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LLM produces synthetic question–answer context datasets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0194089-1E6E-4199-8452-2B0E794B7A2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079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4A966EE2-CADB-775B-027C-E1F8CD770A0D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COVERS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7374559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D4191450-4540-5AF1-D406-13125579A40E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723872" y="3063529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723872" y="3572983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reeform 10"/>
          <p:cNvSpPr/>
          <p:nvPr/>
        </p:nvSpPr>
        <p:spPr>
          <a:xfrm>
            <a:off x="1049804" y="2660231"/>
            <a:ext cx="1074978" cy="153595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>
          <a:xfrm flipH="1">
            <a:off x="8508394" y="1375261"/>
            <a:ext cx="2870741" cy="410177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631C43C-4F6B-2090-DDF5-08F22D60F9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87B4A80-26EF-B90A-ACC6-166E5D86AB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02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3262045"/>
            <a:ext cx="4833631" cy="332322"/>
          </a:xfrm>
        </p:spPr>
        <p:txBody>
          <a:bodyPr wrap="square" anchor="ctr">
            <a:spAutoFit/>
          </a:bodyPr>
          <a:lstStyle>
            <a:lvl1pPr algn="l">
              <a:lnSpc>
                <a:spcPct val="90000"/>
              </a:lnSpc>
              <a:defRPr sz="23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E3804D4A-D8A0-63B9-76AD-AEBB0D237F89}"/>
              </a:ext>
            </a:extLst>
          </p:cNvPr>
          <p:cNvSpPr/>
          <p:nvPr/>
        </p:nvSpPr>
        <p:spPr>
          <a:xfrm rot="10800000" flipH="1">
            <a:off x="9920084" y="2450910"/>
            <a:ext cx="1369089" cy="195618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65CA2EA-121C-141C-2E22-3269E88B23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  <p:pic>
        <p:nvPicPr>
          <p:cNvPr id="4" name="Graphic 31">
            <a:extLst>
              <a:ext uri="{FF2B5EF4-FFF2-40B4-BE49-F238E27FC236}">
                <a16:creationId xmlns:a16="http://schemas.microsoft.com/office/drawing/2014/main" id="{129BE66F-C5E7-4718-67A2-4AD57C252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106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41C94210-6A0F-B4FF-4370-0F4E96C2C031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CONTENT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790394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A265A0C-73C7-0162-F14B-EF1519D9C3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830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03EEC1A6-4D60-BD2C-BC7A-57BDEFCA8DF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35487" y="1376477"/>
            <a:ext cx="11320065" cy="44522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DC588E22-8611-26E0-A4E6-D9DA33DD50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4023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C85DACF0-9329-EE51-C4B2-D56E9D65618C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CD5A6129-3EB7-C2EF-13CC-93174B774994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91A4FE-DAB0-C71D-4D06-80DCD507C39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75608A3-F7A0-69B7-F5EA-F1D2CF33E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8760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4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8037BECF-6BB3-A66C-C853-2294404FD355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007516BC-CDBD-A3BF-A146-F6FB7333B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50" y="1105466"/>
            <a:ext cx="863871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3" name="Content Placeholder 5"/>
          <p:cNvSpPr>
            <a:spLocks noGrp="1"/>
          </p:cNvSpPr>
          <p:nvPr>
            <p:ph sz="quarter" idx="13"/>
          </p:nvPr>
        </p:nvSpPr>
        <p:spPr>
          <a:xfrm>
            <a:off x="6199461" y="2109112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ext Placeholder 16">
            <a:extLst>
              <a:ext uri="{FF2B5EF4-FFF2-40B4-BE49-F238E27FC236}">
                <a16:creationId xmlns:a16="http://schemas.microsoft.com/office/drawing/2014/main" id="{6031F6F5-239A-B240-B54D-5C3B83A76B7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55722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0568C976-A1D0-00C1-B4E8-838BC2D6E717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7FD59ABE-7149-75D9-8A73-0FE1D6F048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F8C2F3D-C8A6-757E-6A87-8722B3A39A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98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5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77AB1E16-A749-C3B3-63C2-EFA3D28E638A}"/>
              </a:ext>
            </a:extLst>
          </p:cNvPr>
          <p:cNvSpPr/>
          <p:nvPr/>
        </p:nvSpPr>
        <p:spPr>
          <a:xfrm rot="16200000">
            <a:off x="3125342" y="-2216036"/>
            <a:ext cx="5953347" cy="12204028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4956105"/>
              <a:gd name="connsiteY0" fmla="*/ 12195175 h 12195175"/>
              <a:gd name="connsiteX1" fmla="*/ 4529994 w 4956105"/>
              <a:gd name="connsiteY1" fmla="*/ 12192340 h 12195175"/>
              <a:gd name="connsiteX2" fmla="*/ 4825896 w 4956105"/>
              <a:gd name="connsiteY2" fmla="*/ 11898506 h 12195175"/>
              <a:gd name="connsiteX3" fmla="*/ 4956105 w 4956105"/>
              <a:gd name="connsiteY3" fmla="*/ 11651193 h 12195175"/>
              <a:gd name="connsiteX4" fmla="*/ 4950841 w 4956105"/>
              <a:gd name="connsiteY4" fmla="*/ 1656 h 12195175"/>
              <a:gd name="connsiteX5" fmla="*/ 2511323 w 4956105"/>
              <a:gd name="connsiteY5" fmla="*/ 0 h 12195175"/>
              <a:gd name="connsiteX6" fmla="*/ 0 w 4956105"/>
              <a:gd name="connsiteY6" fmla="*/ 12195175 h 12195175"/>
              <a:gd name="connsiteX0" fmla="*/ 0 w 4956105"/>
              <a:gd name="connsiteY0" fmla="*/ 12195174 h 12195174"/>
              <a:gd name="connsiteX1" fmla="*/ 4529994 w 4956105"/>
              <a:gd name="connsiteY1" fmla="*/ 12192339 h 12195174"/>
              <a:gd name="connsiteX2" fmla="*/ 4825896 w 4956105"/>
              <a:gd name="connsiteY2" fmla="*/ 11898505 h 12195174"/>
              <a:gd name="connsiteX3" fmla="*/ 4956105 w 4956105"/>
              <a:gd name="connsiteY3" fmla="*/ 11651192 h 12195174"/>
              <a:gd name="connsiteX4" fmla="*/ 4950841 w 4956105"/>
              <a:gd name="connsiteY4" fmla="*/ 1655 h 12195174"/>
              <a:gd name="connsiteX5" fmla="*/ 0 w 4956105"/>
              <a:gd name="connsiteY5" fmla="*/ 0 h 12195174"/>
              <a:gd name="connsiteX6" fmla="*/ 0 w 4956105"/>
              <a:gd name="connsiteY6" fmla="*/ 12195174 h 12195174"/>
              <a:gd name="connsiteX0" fmla="*/ 998621 w 5954726"/>
              <a:gd name="connsiteY0" fmla="*/ 12195174 h 12195174"/>
              <a:gd name="connsiteX1" fmla="*/ 5528615 w 5954726"/>
              <a:gd name="connsiteY1" fmla="*/ 12192339 h 12195174"/>
              <a:gd name="connsiteX2" fmla="*/ 5824517 w 5954726"/>
              <a:gd name="connsiteY2" fmla="*/ 11898505 h 12195174"/>
              <a:gd name="connsiteX3" fmla="*/ 5954726 w 5954726"/>
              <a:gd name="connsiteY3" fmla="*/ 11651192 h 12195174"/>
              <a:gd name="connsiteX4" fmla="*/ 5949462 w 5954726"/>
              <a:gd name="connsiteY4" fmla="*/ 1655 h 12195174"/>
              <a:gd name="connsiteX5" fmla="*/ 0 w 5954726"/>
              <a:gd name="connsiteY5" fmla="*/ 0 h 12195174"/>
              <a:gd name="connsiteX6" fmla="*/ 998621 w 5954726"/>
              <a:gd name="connsiteY6" fmla="*/ 12195174 h 12195174"/>
              <a:gd name="connsiteX0" fmla="*/ 0 w 5954726"/>
              <a:gd name="connsiteY0" fmla="*/ 12207206 h 12207206"/>
              <a:gd name="connsiteX1" fmla="*/ 5528615 w 5954726"/>
              <a:gd name="connsiteY1" fmla="*/ 12192339 h 12207206"/>
              <a:gd name="connsiteX2" fmla="*/ 5824517 w 5954726"/>
              <a:gd name="connsiteY2" fmla="*/ 11898505 h 12207206"/>
              <a:gd name="connsiteX3" fmla="*/ 5954726 w 5954726"/>
              <a:gd name="connsiteY3" fmla="*/ 11651192 h 12207206"/>
              <a:gd name="connsiteX4" fmla="*/ 5949462 w 5954726"/>
              <a:gd name="connsiteY4" fmla="*/ 1655 h 12207206"/>
              <a:gd name="connsiteX5" fmla="*/ 0 w 5954726"/>
              <a:gd name="connsiteY5" fmla="*/ 0 h 12207206"/>
              <a:gd name="connsiteX6" fmla="*/ 0 w 5954726"/>
              <a:gd name="connsiteY6" fmla="*/ 12207206 h 12207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4726" h="12207206">
                <a:moveTo>
                  <a:pt x="0" y="12207206"/>
                </a:moveTo>
                <a:lnTo>
                  <a:pt x="5528615" y="12192339"/>
                </a:lnTo>
                <a:lnTo>
                  <a:pt x="5824517" y="11898505"/>
                </a:lnTo>
                <a:cubicBezTo>
                  <a:pt x="5925107" y="11801962"/>
                  <a:pt x="5945764" y="11762947"/>
                  <a:pt x="5954726" y="11651192"/>
                </a:cubicBezTo>
                <a:cubicBezTo>
                  <a:pt x="5952951" y="11353047"/>
                  <a:pt x="5951237" y="299800"/>
                  <a:pt x="5949462" y="1655"/>
                </a:cubicBezTo>
                <a:lnTo>
                  <a:pt x="0" y="0"/>
                </a:lnTo>
                <a:lnTo>
                  <a:pt x="0" y="1220720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 Number Placeholder 109">
            <a:extLst>
              <a:ext uri="{FF2B5EF4-FFF2-40B4-BE49-F238E27FC236}">
                <a16:creationId xmlns:a16="http://schemas.microsoft.com/office/drawing/2014/main" id="{A3BD1856-908D-FE2D-4E39-0928875ED401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1471E16-1363-B7E3-550E-6548AFDCD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429821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1057000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5"/>
          </p:nvPr>
        </p:nvSpPr>
        <p:spPr>
          <a:xfrm>
            <a:off x="3396548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6" name="Content Placeholder 5"/>
          <p:cNvSpPr>
            <a:spLocks noGrp="1"/>
          </p:cNvSpPr>
          <p:nvPr>
            <p:ph sz="quarter" idx="16" hasCustomPrompt="1"/>
          </p:nvPr>
        </p:nvSpPr>
        <p:spPr>
          <a:xfrm>
            <a:off x="3390882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27" name="Picture Placeholder 20"/>
          <p:cNvSpPr>
            <a:spLocks noGrp="1"/>
          </p:cNvSpPr>
          <p:nvPr>
            <p:ph type="pic" sz="quarter" idx="17"/>
          </p:nvPr>
        </p:nvSpPr>
        <p:spPr>
          <a:xfrm>
            <a:off x="4018061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1" name="Content Placeholder 5"/>
          <p:cNvSpPr>
            <a:spLocks noGrp="1"/>
          </p:cNvSpPr>
          <p:nvPr>
            <p:ph sz="quarter" idx="18"/>
          </p:nvPr>
        </p:nvSpPr>
        <p:spPr>
          <a:xfrm>
            <a:off x="635020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2" name="Content Placeholder 5"/>
          <p:cNvSpPr>
            <a:spLocks noGrp="1"/>
          </p:cNvSpPr>
          <p:nvPr>
            <p:ph sz="quarter" idx="19" hasCustomPrompt="1"/>
          </p:nvPr>
        </p:nvSpPr>
        <p:spPr>
          <a:xfrm>
            <a:off x="634453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3" name="Picture Placeholder 20"/>
          <p:cNvSpPr>
            <a:spLocks noGrp="1"/>
          </p:cNvSpPr>
          <p:nvPr>
            <p:ph type="pic" sz="quarter" idx="20"/>
          </p:nvPr>
        </p:nvSpPr>
        <p:spPr>
          <a:xfrm>
            <a:off x="697171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34" name="Content Placeholder 5"/>
          <p:cNvSpPr>
            <a:spLocks noGrp="1"/>
          </p:cNvSpPr>
          <p:nvPr>
            <p:ph sz="quarter" idx="21"/>
          </p:nvPr>
        </p:nvSpPr>
        <p:spPr>
          <a:xfrm>
            <a:off x="9314561" y="2997052"/>
            <a:ext cx="2492985" cy="2675338"/>
          </a:xfrm>
        </p:spPr>
        <p:txBody>
          <a:bodyPr/>
          <a:lstStyle>
            <a:lvl1pPr>
              <a:defRPr b="0"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5" name="Content Placeholder 5"/>
          <p:cNvSpPr>
            <a:spLocks noGrp="1"/>
          </p:cNvSpPr>
          <p:nvPr>
            <p:ph sz="quarter" idx="22" hasCustomPrompt="1"/>
          </p:nvPr>
        </p:nvSpPr>
        <p:spPr>
          <a:xfrm>
            <a:off x="9308895" y="1838942"/>
            <a:ext cx="554942" cy="369246"/>
          </a:xfrm>
        </p:spPr>
        <p:txBody>
          <a:bodyPr wrap="square">
            <a:spAutoFit/>
          </a:bodyPr>
          <a:lstStyle>
            <a:lvl1pPr>
              <a:lnSpc>
                <a:spcPct val="100000"/>
              </a:lnSpc>
              <a:spcAft>
                <a:spcPts val="2199"/>
              </a:spcAft>
              <a:defRPr sz="2399" b="1">
                <a:solidFill>
                  <a:schemeClr val="tx2"/>
                </a:solidFill>
                <a:latin typeface="+mj-lt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rgbClr val="FF0000"/>
                </a:solidFill>
              </a:defRPr>
            </a:lvl2pPr>
            <a:lvl3pPr marL="0" indent="0">
              <a:buNone/>
              <a:defRPr sz="1400">
                <a:solidFill>
                  <a:srgbClr val="FF0000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rgbClr val="FF0000"/>
                </a:solidFill>
              </a:defRPr>
            </a:lvl4pPr>
            <a:lvl5pPr>
              <a:defRPr>
                <a:solidFill>
                  <a:srgbClr val="FF0000"/>
                </a:solidFill>
              </a:defRPr>
            </a:lvl5pPr>
          </a:lstStyle>
          <a:p>
            <a:pPr lvl="0"/>
            <a:r>
              <a:rPr lang="en-US"/>
              <a:t>0</a:t>
            </a:r>
          </a:p>
        </p:txBody>
      </p:sp>
      <p:sp>
        <p:nvSpPr>
          <p:cNvPr id="36" name="Picture Placeholder 20"/>
          <p:cNvSpPr>
            <a:spLocks noGrp="1"/>
          </p:cNvSpPr>
          <p:nvPr>
            <p:ph type="pic" sz="quarter" idx="23"/>
          </p:nvPr>
        </p:nvSpPr>
        <p:spPr>
          <a:xfrm>
            <a:off x="9936074" y="1838943"/>
            <a:ext cx="1152225" cy="953918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229E963-0739-0E9F-5553-1B75CC8CBD6B}"/>
              </a:ext>
            </a:extLst>
          </p:cNvPr>
          <p:cNvSpPr>
            <a:spLocks noGrp="1"/>
          </p:cNvSpPr>
          <p:nvPr>
            <p:ph type="ftr" sz="quarter" idx="2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957D54-6B10-ED05-DEED-5E57E0B4B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5366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6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138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ihandform 21">
            <a:extLst>
              <a:ext uri="{FF2B5EF4-FFF2-40B4-BE49-F238E27FC236}">
                <a16:creationId xmlns:a16="http://schemas.microsoft.com/office/drawing/2014/main" id="{4CE2A2A0-73EF-7168-FEE9-7DF7712CE60F}"/>
              </a:ext>
            </a:extLst>
          </p:cNvPr>
          <p:cNvSpPr/>
          <p:nvPr/>
        </p:nvSpPr>
        <p:spPr>
          <a:xfrm>
            <a:off x="-1" y="4545769"/>
            <a:ext cx="12192001" cy="2312232"/>
          </a:xfrm>
          <a:custGeom>
            <a:avLst/>
            <a:gdLst>
              <a:gd name="connsiteX0" fmla="*/ 1 w 12195176"/>
              <a:gd name="connsiteY0" fmla="*/ 0 h 2312767"/>
              <a:gd name="connsiteX1" fmla="*/ 11499534 w 12195176"/>
              <a:gd name="connsiteY1" fmla="*/ 0 h 2312767"/>
              <a:gd name="connsiteX2" fmla="*/ 11909742 w 12195176"/>
              <a:gd name="connsiteY2" fmla="*/ 187789 h 2312767"/>
              <a:gd name="connsiteX3" fmla="*/ 12195176 w 12195176"/>
              <a:gd name="connsiteY3" fmla="*/ 491829 h 2312767"/>
              <a:gd name="connsiteX4" fmla="*/ 12195176 w 12195176"/>
              <a:gd name="connsiteY4" fmla="*/ 1982567 h 2312767"/>
              <a:gd name="connsiteX5" fmla="*/ 12195175 w 12195176"/>
              <a:gd name="connsiteY5" fmla="*/ 1982567 h 2312767"/>
              <a:gd name="connsiteX6" fmla="*/ 12195175 w 12195176"/>
              <a:gd name="connsiteY6" fmla="*/ 2312767 h 2312767"/>
              <a:gd name="connsiteX7" fmla="*/ 0 w 12195176"/>
              <a:gd name="connsiteY7" fmla="*/ 2312767 h 2312767"/>
              <a:gd name="connsiteX8" fmla="*/ 0 w 12195176"/>
              <a:gd name="connsiteY8" fmla="*/ 1472979 h 2312767"/>
              <a:gd name="connsiteX9" fmla="*/ 1 w 12195176"/>
              <a:gd name="connsiteY9" fmla="*/ 1472979 h 23127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95176" h="2312767">
                <a:moveTo>
                  <a:pt x="1" y="0"/>
                </a:moveTo>
                <a:lnTo>
                  <a:pt x="11499534" y="0"/>
                </a:lnTo>
                <a:cubicBezTo>
                  <a:pt x="11734972" y="0"/>
                  <a:pt x="11842882" y="120722"/>
                  <a:pt x="11909742" y="187789"/>
                </a:cubicBezTo>
                <a:lnTo>
                  <a:pt x="12195176" y="491829"/>
                </a:lnTo>
                <a:lnTo>
                  <a:pt x="12195176" y="1982567"/>
                </a:lnTo>
                <a:lnTo>
                  <a:pt x="12195175" y="1982567"/>
                </a:lnTo>
                <a:lnTo>
                  <a:pt x="12195175" y="2312767"/>
                </a:lnTo>
                <a:lnTo>
                  <a:pt x="0" y="2312767"/>
                </a:lnTo>
                <a:lnTo>
                  <a:pt x="0" y="1472979"/>
                </a:lnTo>
                <a:lnTo>
                  <a:pt x="1" y="1472979"/>
                </a:lnTo>
                <a:close/>
              </a:path>
            </a:pathLst>
          </a:custGeom>
          <a:solidFill>
            <a:srgbClr val="F8F6F2"/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de-DE"/>
          </a:p>
        </p:txBody>
      </p:sp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C2F6293-93D6-1294-6900-99CC7F7A1F4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933AF464-E9BA-EABC-BD3F-CA4902C190E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36463" y="1295100"/>
            <a:ext cx="11411153" cy="2514018"/>
          </a:xfrm>
        </p:spPr>
        <p:txBody>
          <a:bodyPr/>
          <a:lstStyle/>
          <a:p>
            <a:pPr lvl="0"/>
            <a:r>
              <a:rPr lang="de-DE"/>
              <a:t>Mastertextformat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D80713-F5DB-7E82-EEAA-1E044A3E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13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1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F50F6A4-0925-BB47-3DB7-91E2DE84445A}"/>
              </a:ext>
            </a:extLst>
          </p:cNvPr>
          <p:cNvSpPr/>
          <p:nvPr/>
        </p:nvSpPr>
        <p:spPr>
          <a:xfrm>
            <a:off x="0" y="-2871"/>
            <a:ext cx="11614603" cy="686087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815CB6C8-5DBC-A090-D1C4-8A45A3029710}"/>
              </a:ext>
            </a:extLst>
          </p:cNvPr>
          <p:cNvSpPr/>
          <p:nvPr/>
        </p:nvSpPr>
        <p:spPr>
          <a:xfrm>
            <a:off x="9839441" y="405365"/>
            <a:ext cx="1085133" cy="1550458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1CDBDFE0-F6BE-4505-5501-D1704EE197C0}"/>
              </a:ext>
            </a:extLst>
          </p:cNvPr>
          <p:cNvSpPr/>
          <p:nvPr/>
        </p:nvSpPr>
        <p:spPr>
          <a:xfrm>
            <a:off x="3504387" y="742376"/>
            <a:ext cx="4784783" cy="6115624"/>
          </a:xfrm>
          <a:custGeom>
            <a:avLst/>
            <a:gdLst>
              <a:gd name="connsiteX0" fmla="*/ 890402 w 3920791"/>
              <a:gd name="connsiteY0" fmla="*/ 79 h 5011176"/>
              <a:gd name="connsiteX1" fmla="*/ 1296848 w 3920791"/>
              <a:gd name="connsiteY1" fmla="*/ 178245 h 5011176"/>
              <a:gd name="connsiteX2" fmla="*/ 3920791 w 3920791"/>
              <a:gd name="connsiteY2" fmla="*/ 2793425 h 5011176"/>
              <a:gd name="connsiteX3" fmla="*/ 1703038 w 3920791"/>
              <a:gd name="connsiteY3" fmla="*/ 5011176 h 5011176"/>
              <a:gd name="connsiteX4" fmla="*/ 0 w 3920791"/>
              <a:gd name="connsiteY4" fmla="*/ 5011176 h 5011176"/>
              <a:gd name="connsiteX5" fmla="*/ 2202835 w 3920791"/>
              <a:gd name="connsiteY5" fmla="*/ 2798191 h 5011176"/>
              <a:gd name="connsiteX6" fmla="*/ 4577 w 3920791"/>
              <a:gd name="connsiteY6" fmla="*/ 593181 h 5011176"/>
              <a:gd name="connsiteX7" fmla="*/ 439243 w 3920791"/>
              <a:gd name="connsiteY7" fmla="*/ 161008 h 5011176"/>
              <a:gd name="connsiteX8" fmla="*/ 890402 w 3920791"/>
              <a:gd name="connsiteY8" fmla="*/ 79 h 5011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20791" h="5011176">
                <a:moveTo>
                  <a:pt x="890402" y="79"/>
                </a:moveTo>
                <a:cubicBezTo>
                  <a:pt x="1082295" y="2952"/>
                  <a:pt x="1194521" y="97494"/>
                  <a:pt x="1296848" y="178245"/>
                </a:cubicBezTo>
                <a:lnTo>
                  <a:pt x="3920791" y="2793425"/>
                </a:lnTo>
                <a:lnTo>
                  <a:pt x="1703038" y="5011176"/>
                </a:lnTo>
                <a:lnTo>
                  <a:pt x="0" y="5011176"/>
                </a:lnTo>
                <a:lnTo>
                  <a:pt x="2202835" y="2798191"/>
                </a:lnTo>
                <a:lnTo>
                  <a:pt x="4577" y="593181"/>
                </a:lnTo>
                <a:lnTo>
                  <a:pt x="439243" y="161008"/>
                </a:lnTo>
                <a:cubicBezTo>
                  <a:pt x="531197" y="73914"/>
                  <a:pt x="698509" y="-2794"/>
                  <a:pt x="890402" y="79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GB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1012575" y="3447761"/>
            <a:ext cx="6235252" cy="443095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010242" y="4382011"/>
            <a:ext cx="5021325" cy="22512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5286642-0C57-493D-1599-AD9298444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10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8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F8FCA32-F053-9B82-C171-71FD059E5E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auto">
          <a:xfrm>
            <a:off x="-21870" y="-1740"/>
            <a:ext cx="12213869" cy="6859740"/>
          </a:xfrm>
          <a:custGeom>
            <a:avLst/>
            <a:gdLst>
              <a:gd name="connsiteX0" fmla="*/ 21875 w 12217050"/>
              <a:gd name="connsiteY0" fmla="*/ 6859595 h 6861328"/>
              <a:gd name="connsiteX1" fmla="*/ 5675401 w 12217050"/>
              <a:gd name="connsiteY1" fmla="*/ 6861328 h 6861328"/>
              <a:gd name="connsiteX2" fmla="*/ 21875 w 12217050"/>
              <a:gd name="connsiteY2" fmla="*/ 6861328 h 6861328"/>
              <a:gd name="connsiteX3" fmla="*/ 6095821 w 12217050"/>
              <a:gd name="connsiteY3" fmla="*/ 1740 h 6861328"/>
              <a:gd name="connsiteX4" fmla="*/ 12217050 w 12217050"/>
              <a:gd name="connsiteY4" fmla="*/ 1740 h 6861328"/>
              <a:gd name="connsiteX5" fmla="*/ 12217050 w 12217050"/>
              <a:gd name="connsiteY5" fmla="*/ 6861328 h 6861328"/>
              <a:gd name="connsiteX6" fmla="*/ 5675401 w 12217050"/>
              <a:gd name="connsiteY6" fmla="*/ 6861328 h 6861328"/>
              <a:gd name="connsiteX7" fmla="*/ 5986856 w 12217050"/>
              <a:gd name="connsiteY7" fmla="*/ 6547210 h 6861328"/>
              <a:gd name="connsiteX8" fmla="*/ 6093337 w 12217050"/>
              <a:gd name="connsiteY8" fmla="*/ 6344898 h 6861328"/>
              <a:gd name="connsiteX9" fmla="*/ 6095891 w 12217050"/>
              <a:gd name="connsiteY9" fmla="*/ 17926 h 6861328"/>
              <a:gd name="connsiteX10" fmla="*/ 0 w 12217050"/>
              <a:gd name="connsiteY10" fmla="*/ 0 h 6861328"/>
              <a:gd name="connsiteX11" fmla="*/ 6095813 w 12217050"/>
              <a:gd name="connsiteY11" fmla="*/ 0 h 6861328"/>
              <a:gd name="connsiteX12" fmla="*/ 6095821 w 12217050"/>
              <a:gd name="connsiteY12" fmla="*/ 1740 h 6861328"/>
              <a:gd name="connsiteX13" fmla="*/ 21875 w 12217050"/>
              <a:gd name="connsiteY13" fmla="*/ 1740 h 6861328"/>
              <a:gd name="connsiteX14" fmla="*/ 21875 w 12217050"/>
              <a:gd name="connsiteY14" fmla="*/ 6859595 h 6861328"/>
              <a:gd name="connsiteX15" fmla="*/ 0 w 12217050"/>
              <a:gd name="connsiteY15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17050" h="6861328">
                <a:moveTo>
                  <a:pt x="21875" y="6859595"/>
                </a:moveTo>
                <a:lnTo>
                  <a:pt x="5675401" y="6861328"/>
                </a:lnTo>
                <a:lnTo>
                  <a:pt x="21875" y="6861328"/>
                </a:lnTo>
                <a:close/>
                <a:moveTo>
                  <a:pt x="6095821" y="1740"/>
                </a:moveTo>
                <a:lnTo>
                  <a:pt x="12217050" y="1740"/>
                </a:lnTo>
                <a:lnTo>
                  <a:pt x="12217050" y="6861328"/>
                </a:ln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90" y="6051412"/>
                  <a:pt x="6097402" y="476458"/>
                  <a:pt x="6095891" y="17926"/>
                </a:cubicBezTo>
                <a:close/>
                <a:moveTo>
                  <a:pt x="0" y="0"/>
                </a:moveTo>
                <a:lnTo>
                  <a:pt x="6095813" y="0"/>
                </a:lnTo>
                <a:lnTo>
                  <a:pt x="6095821" y="1740"/>
                </a:lnTo>
                <a:lnTo>
                  <a:pt x="21875" y="1740"/>
                </a:lnTo>
                <a:lnTo>
                  <a:pt x="21875" y="6859595"/>
                </a:ln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20" name="Freeform 19"/>
          <p:cNvSpPr/>
          <p:nvPr/>
        </p:nvSpPr>
        <p:spPr>
          <a:xfrm>
            <a:off x="0" y="0"/>
            <a:ext cx="6096000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99824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99824 w 6097588"/>
              <a:gd name="connsiteY6" fmla="*/ 6859588 h 6861328"/>
              <a:gd name="connsiteX0" fmla="*/ 0 w 6097588"/>
              <a:gd name="connsiteY0" fmla="*/ 6859588 h 6861328"/>
              <a:gd name="connsiteX1" fmla="*/ 5675401 w 6097588"/>
              <a:gd name="connsiteY1" fmla="*/ 6861328 h 6861328"/>
              <a:gd name="connsiteX2" fmla="*/ 5986856 w 6097588"/>
              <a:gd name="connsiteY2" fmla="*/ 6547210 h 6861328"/>
              <a:gd name="connsiteX3" fmla="*/ 6093337 w 6097588"/>
              <a:gd name="connsiteY3" fmla="*/ 6344898 h 6861328"/>
              <a:gd name="connsiteX4" fmla="*/ 6095813 w 6097588"/>
              <a:gd name="connsiteY4" fmla="*/ 0 h 6861328"/>
              <a:gd name="connsiteX5" fmla="*/ 0 w 6097588"/>
              <a:gd name="connsiteY5" fmla="*/ 0 h 6861328"/>
              <a:gd name="connsiteX6" fmla="*/ 0 w 609758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7588" h="6861328">
                <a:moveTo>
                  <a:pt x="0" y="6859588"/>
                </a:moveTo>
                <a:lnTo>
                  <a:pt x="5675401" y="6861328"/>
                </a:lnTo>
                <a:lnTo>
                  <a:pt x="5986856" y="6547210"/>
                </a:lnTo>
                <a:cubicBezTo>
                  <a:pt x="6053796" y="6480608"/>
                  <a:pt x="6093276" y="6394128"/>
                  <a:pt x="6093337" y="6344898"/>
                </a:cubicBezTo>
                <a:cubicBezTo>
                  <a:pt x="6091562" y="6046753"/>
                  <a:pt x="6097588" y="298145"/>
                  <a:pt x="609581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421121"/>
            <a:ext cx="518575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5" name="Title 3">
            <a:extLst>
              <a:ext uri="{FF2B5EF4-FFF2-40B4-BE49-F238E27FC236}">
                <a16:creationId xmlns:a16="http://schemas.microsoft.com/office/drawing/2014/main" id="{769AE458-58AA-9C4C-A466-344B24DB1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5226750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A044E6A2-7882-6AA3-55A5-834AE56C86E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917183"/>
            <a:ext cx="5227615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7" name="Slide Number Placeholder 109">
            <a:extLst>
              <a:ext uri="{FF2B5EF4-FFF2-40B4-BE49-F238E27FC236}">
                <a16:creationId xmlns:a16="http://schemas.microsoft.com/office/drawing/2014/main" id="{B6DE157E-AA29-8D77-7194-D09DE3734813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26F9DAE-D5AB-ADFC-23B4-4E5F6BADE87C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B0FA7DE-67F9-A36C-4D5E-7EFE5E5B7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298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9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rgbClr val="FEE600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430C807-28E5-5B55-C99A-3C55C0913163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2A036B12-6867-F58E-E9D5-C85AE979D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14202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ntent_10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5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6" name="Freeform 14"/>
          <p:cNvSpPr/>
          <p:nvPr/>
        </p:nvSpPr>
        <p:spPr>
          <a:xfrm rot="10800000">
            <a:off x="10755869" y="4508871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Freeform 11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3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3" name="Slide Number Placeholder 109">
            <a:extLst>
              <a:ext uri="{FF2B5EF4-FFF2-40B4-BE49-F238E27FC236}">
                <a16:creationId xmlns:a16="http://schemas.microsoft.com/office/drawing/2014/main" id="{616860A7-EE66-5676-E646-33FE91ADD76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A9870429-E9F4-43D2-0980-8D147FA89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  <p:sp>
        <p:nvSpPr>
          <p:cNvPr id="2" name="Title 12">
            <a:extLst>
              <a:ext uri="{FF2B5EF4-FFF2-40B4-BE49-F238E27FC236}">
                <a16:creationId xmlns:a16="http://schemas.microsoft.com/office/drawing/2014/main" id="{1E5C051D-4F7C-A5D4-D184-2D2052AB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621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7B50B-B39F-FD11-2316-1D7E39B2793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0621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425389F7-D074-B679-3E19-245351969E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022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</p:spTree>
    <p:extLst>
      <p:ext uri="{BB962C8B-B14F-4D97-AF65-F5344CB8AC3E}">
        <p14:creationId xmlns:p14="http://schemas.microsoft.com/office/powerpoint/2010/main" val="137069680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25D20FAD-214C-40F6-EF6D-822B66D6B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517" y="1627025"/>
            <a:ext cx="3328487" cy="314176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74C0793-5F28-13C6-3B7A-30ADBC659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7362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Freeform 4">
            <a:extLst>
              <a:ext uri="{FF2B5EF4-FFF2-40B4-BE49-F238E27FC236}">
                <a16:creationId xmlns:a16="http://schemas.microsoft.com/office/drawing/2014/main" id="{33462FED-9E3F-6099-FAF7-AA79A4DEA79A}"/>
              </a:ext>
            </a:extLst>
          </p:cNvPr>
          <p:cNvSpPr/>
          <p:nvPr/>
        </p:nvSpPr>
        <p:spPr>
          <a:xfrm flipH="1">
            <a:off x="10195945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1" name="Freeform 4">
            <a:extLst>
              <a:ext uri="{FF2B5EF4-FFF2-40B4-BE49-F238E27FC236}">
                <a16:creationId xmlns:a16="http://schemas.microsoft.com/office/drawing/2014/main" id="{AA367B3E-8839-328C-C542-FE217422F2C3}"/>
              </a:ext>
            </a:extLst>
          </p:cNvPr>
          <p:cNvSpPr/>
          <p:nvPr/>
        </p:nvSpPr>
        <p:spPr>
          <a:xfrm rot="10800000" flipH="1">
            <a:off x="1374843" y="3233487"/>
            <a:ext cx="668008" cy="954462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EF1397C3-A3EE-C8DE-9C24-F3FDE7D71E9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741692" y="1791316"/>
            <a:ext cx="6708616" cy="2421277"/>
          </a:xfrm>
        </p:spPr>
        <p:txBody>
          <a:bodyPr anchor="b"/>
          <a:lstStyle>
            <a:lvl1pPr algn="ctr">
              <a:lnSpc>
                <a:spcPct val="100000"/>
              </a:lnSpc>
              <a:defRPr sz="4699" b="0" i="0">
                <a:latin typeface="Amalia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Quote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B5AA6660-5D23-4187-9DDC-CC83FEA0E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41692" y="4546237"/>
            <a:ext cx="6708616" cy="407679"/>
          </a:xfrm>
        </p:spPr>
        <p:txBody>
          <a:bodyPr anchor="t"/>
          <a:lstStyle>
            <a:lvl1pPr algn="ctr">
              <a:defRPr sz="1799" b="1" i="0">
                <a:latin typeface="Amalia Medium" panose="020B0504020203020204" pitchFamily="34" charset="77"/>
              </a:defRPr>
            </a:lvl1pPr>
            <a:lvl2pPr>
              <a:defRPr sz="4699"/>
            </a:lvl2pPr>
            <a:lvl3pPr>
              <a:defRPr sz="4699"/>
            </a:lvl3pPr>
            <a:lvl4pPr>
              <a:defRPr sz="4699"/>
            </a:lvl4pPr>
            <a:lvl5pPr>
              <a:defRPr sz="4699"/>
            </a:lvl5pPr>
          </a:lstStyle>
          <a:p>
            <a:pPr lvl="0"/>
            <a:r>
              <a:rPr lang="de-DE"/>
              <a:t>Subtitle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3CABFE-E8B5-7ACF-05BF-B97216B79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465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3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3">
            <a:extLst>
              <a:ext uri="{FF2B5EF4-FFF2-40B4-BE49-F238E27FC236}">
                <a16:creationId xmlns:a16="http://schemas.microsoft.com/office/drawing/2014/main" id="{32A395ED-0449-05FA-83A9-A0D83E4E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3275112"/>
            <a:ext cx="11312755" cy="30777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65319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4">
    <p:bg>
      <p:bgPr>
        <a:solidFill>
          <a:srgbClr val="FFD4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3381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5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21"/>
          <p:cNvSpPr/>
          <p:nvPr/>
        </p:nvSpPr>
        <p:spPr>
          <a:xfrm>
            <a:off x="28852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67D0A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ihandform 9">
            <a:extLst>
              <a:ext uri="{FF2B5EF4-FFF2-40B4-BE49-F238E27FC236}">
                <a16:creationId xmlns:a16="http://schemas.microsoft.com/office/drawing/2014/main" id="{9ED51BCB-3E3C-7716-F1A1-0B41FE86B953}"/>
              </a:ext>
            </a:extLst>
          </p:cNvPr>
          <p:cNvSpPr/>
          <p:nvPr/>
        </p:nvSpPr>
        <p:spPr>
          <a:xfrm flipH="1">
            <a:off x="1" y="0"/>
            <a:ext cx="5562882" cy="6859740"/>
          </a:xfrm>
          <a:custGeom>
            <a:avLst/>
            <a:gdLst>
              <a:gd name="connsiteX0" fmla="*/ 5564331 w 5564331"/>
              <a:gd name="connsiteY0" fmla="*/ 0 h 6861328"/>
              <a:gd name="connsiteX1" fmla="*/ 331 w 5564331"/>
              <a:gd name="connsiteY1" fmla="*/ 0 h 6861328"/>
              <a:gd name="connsiteX2" fmla="*/ 2807 w 5564331"/>
              <a:gd name="connsiteY2" fmla="*/ 6344898 h 6861328"/>
              <a:gd name="connsiteX3" fmla="*/ 109288 w 5564331"/>
              <a:gd name="connsiteY3" fmla="*/ 6547210 h 6861328"/>
              <a:gd name="connsiteX4" fmla="*/ 420743 w 5564331"/>
              <a:gd name="connsiteY4" fmla="*/ 6861328 h 6861328"/>
              <a:gd name="connsiteX5" fmla="*/ 5564331 w 5564331"/>
              <a:gd name="connsiteY5" fmla="*/ 6859723 h 6861328"/>
              <a:gd name="connsiteX6" fmla="*/ 5564331 w 5564331"/>
              <a:gd name="connsiteY6" fmla="*/ 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64331" h="6861328">
                <a:moveTo>
                  <a:pt x="5564331" y="0"/>
                </a:moveTo>
                <a:lnTo>
                  <a:pt x="331" y="0"/>
                </a:lnTo>
                <a:cubicBezTo>
                  <a:pt x="-1444" y="298145"/>
                  <a:pt x="4582" y="6046753"/>
                  <a:pt x="2807" y="6344898"/>
                </a:cubicBezTo>
                <a:cubicBezTo>
                  <a:pt x="2868" y="6394128"/>
                  <a:pt x="42348" y="6480608"/>
                  <a:pt x="109288" y="6547210"/>
                </a:cubicBezTo>
                <a:lnTo>
                  <a:pt x="420743" y="6861328"/>
                </a:lnTo>
                <a:lnTo>
                  <a:pt x="5564331" y="6859723"/>
                </a:lnTo>
                <a:lnTo>
                  <a:pt x="5564331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1989173"/>
            <a:ext cx="4621998" cy="33135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Content Placeholder 5"/>
          <p:cNvSpPr>
            <a:spLocks noGrp="1"/>
          </p:cNvSpPr>
          <p:nvPr>
            <p:ph sz="quarter" idx="13" hasCustomPrompt="1"/>
          </p:nvPr>
        </p:nvSpPr>
        <p:spPr>
          <a:xfrm>
            <a:off x="5880006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9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213304" y="1644180"/>
            <a:ext cx="2634018" cy="3676528"/>
          </a:xfrm>
        </p:spPr>
        <p:txBody>
          <a:bodyPr/>
          <a:lstStyle>
            <a:lvl1pPr>
              <a:lnSpc>
                <a:spcPct val="100000"/>
              </a:lnSpc>
              <a:spcAft>
                <a:spcPts val="2199"/>
              </a:spcAft>
              <a:defRPr sz="45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0000"/>
              </a:lnSpc>
              <a:buFontTx/>
              <a:buNone/>
              <a:defRPr sz="1799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C55294A0-6B1C-06D1-B7B5-FEEA0015312E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CF2872D-5B35-762E-FE55-79B40C1C7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341251"/>
            <a:ext cx="4658534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711DE4-D0DC-1F36-ED50-6D46E5A818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3F50B0A7-A218-BEAE-E404-277ECEB739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183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506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6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bg1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bg1"/>
                </a:solidFill>
              </a:defRPr>
            </a:lvl2pPr>
            <a:lvl3pPr marL="0" indent="0">
              <a:buNone/>
              <a:defRPr sz="1400">
                <a:solidFill>
                  <a:schemeClr val="bg1"/>
                </a:solidFill>
              </a:defRPr>
            </a:lvl3pPr>
            <a:lvl4pPr marL="179946" indent="-179334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661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7">
    <p:bg>
      <p:bgPr>
        <a:solidFill>
          <a:srgbClr val="A3E2C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>
          <a:xfrm>
            <a:off x="0" y="0"/>
            <a:ext cx="90841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  <a:gd name="connsiteX0" fmla="*/ 4910614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4910614 w 9086554"/>
              <a:gd name="connsiteY6" fmla="*/ 6859588 h 6861328"/>
              <a:gd name="connsiteX0" fmla="*/ 0 w 9086554"/>
              <a:gd name="connsiteY0" fmla="*/ 6859588 h 6861328"/>
              <a:gd name="connsiteX1" fmla="*/ 8664367 w 9086554"/>
              <a:gd name="connsiteY1" fmla="*/ 6861328 h 6861328"/>
              <a:gd name="connsiteX2" fmla="*/ 8975822 w 9086554"/>
              <a:gd name="connsiteY2" fmla="*/ 6547210 h 6861328"/>
              <a:gd name="connsiteX3" fmla="*/ 9082303 w 9086554"/>
              <a:gd name="connsiteY3" fmla="*/ 6344898 h 6861328"/>
              <a:gd name="connsiteX4" fmla="*/ 9084779 w 9086554"/>
              <a:gd name="connsiteY4" fmla="*/ 0 h 6861328"/>
              <a:gd name="connsiteX5" fmla="*/ 0 w 9086554"/>
              <a:gd name="connsiteY5" fmla="*/ 0 h 6861328"/>
              <a:gd name="connsiteX6" fmla="*/ 0 w 908655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086554" h="6861328">
                <a:moveTo>
                  <a:pt x="0" y="6859588"/>
                </a:moveTo>
                <a:lnTo>
                  <a:pt x="8664367" y="6861328"/>
                </a:lnTo>
                <a:lnTo>
                  <a:pt x="8975822" y="6547210"/>
                </a:lnTo>
                <a:cubicBezTo>
                  <a:pt x="9042762" y="6480608"/>
                  <a:pt x="9082242" y="6394128"/>
                  <a:pt x="9082303" y="6344898"/>
                </a:cubicBezTo>
                <a:cubicBezTo>
                  <a:pt x="9080528" y="6046753"/>
                  <a:pt x="9086554" y="298145"/>
                  <a:pt x="9084779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7" y="2191999"/>
            <a:ext cx="8396104" cy="3911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5" name="Content Placeholder 5"/>
          <p:cNvSpPr>
            <a:spLocks noGrp="1"/>
          </p:cNvSpPr>
          <p:nvPr>
            <p:ph sz="quarter" idx="14" hasCustomPrompt="1"/>
          </p:nvPr>
        </p:nvSpPr>
        <p:spPr>
          <a:xfrm>
            <a:off x="9328409" y="1341251"/>
            <a:ext cx="2454123" cy="3313557"/>
          </a:xfrm>
        </p:spPr>
        <p:txBody>
          <a:bodyPr/>
          <a:lstStyle>
            <a:lvl1pPr>
              <a:lnSpc>
                <a:spcPct val="100000"/>
              </a:lnSpc>
              <a:spcAft>
                <a:spcPts val="1200"/>
              </a:spcAft>
              <a:defRPr sz="4199">
                <a:solidFill>
                  <a:schemeClr val="tx2"/>
                </a:solidFill>
                <a:latin typeface="Amalia Medium" pitchFamily="34" charset="0"/>
              </a:defRPr>
            </a:lvl1pPr>
            <a:lvl2pPr marL="0" indent="0">
              <a:lnSpc>
                <a:spcPct val="114000"/>
              </a:lnSpc>
              <a:buFontTx/>
              <a:buNone/>
              <a:defRPr sz="1600" baseline="0">
                <a:solidFill>
                  <a:schemeClr val="tx2"/>
                </a:solidFill>
              </a:defRPr>
            </a:lvl2pPr>
            <a:lvl3pPr marL="0" indent="0">
              <a:buNone/>
              <a:defRPr sz="1400">
                <a:solidFill>
                  <a:schemeClr val="tx2"/>
                </a:solidFill>
              </a:defRPr>
            </a:lvl3pPr>
            <a:lvl4pPr marL="179946">
              <a:spcBef>
                <a:spcPts val="700"/>
              </a:spcBef>
              <a:buFontTx/>
              <a:buBlip>
                <a:blip r:embed="rId2"/>
              </a:buBlip>
              <a:defRPr sz="1400"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00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2AA749F7-8A9B-9D8B-0FE2-19687816C63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68377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FE65C0A1-9BED-95F6-E067-B0CA25082BCA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EDE035EB-6C7B-CF4C-56E4-7FCCA5D1E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849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F6620FC-9A87-ADBE-A58B-4626D45DA8B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32AAEE9F-76DE-E1E2-F176-27A2978C37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60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889DBFB0-3DEC-F8C3-95E7-680011D22FE4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3" y="2985111"/>
            <a:ext cx="4833631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1" i="0" spc="-30" baseline="0">
                <a:solidFill>
                  <a:schemeClr val="tx2"/>
                </a:solidFill>
                <a:latin typeface="Amalia" panose="020B0504020203020204" pitchFamily="34" charset="77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36463" y="3833499"/>
            <a:ext cx="5021325" cy="385875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399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GB"/>
              <a:t>Subtitle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462" y="6076848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C563E166-4B21-FC9E-E6D4-7B8D8B069E2D}"/>
              </a:ext>
            </a:extLst>
          </p:cNvPr>
          <p:cNvSpPr/>
          <p:nvPr/>
        </p:nvSpPr>
        <p:spPr>
          <a:xfrm rot="10800000" flipH="1">
            <a:off x="5064008" y="1954471"/>
            <a:ext cx="2063983" cy="2949056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62F6DB3-F753-BA9A-0135-EBB1E11E29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9871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_1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1">
            <a:extLst>
              <a:ext uri="{FF2B5EF4-FFF2-40B4-BE49-F238E27FC236}">
                <a16:creationId xmlns:a16="http://schemas.microsoft.com/office/drawing/2014/main" id="{7588D027-212B-992D-8B90-BE02C1ACBEB4}"/>
              </a:ext>
            </a:extLst>
          </p:cNvPr>
          <p:cNvSpPr/>
          <p:nvPr/>
        </p:nvSpPr>
        <p:spPr>
          <a:xfrm>
            <a:off x="3288419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Freeform 20">
            <a:extLst>
              <a:ext uri="{FF2B5EF4-FFF2-40B4-BE49-F238E27FC236}">
                <a16:creationId xmlns:a16="http://schemas.microsoft.com/office/drawing/2014/main" id="{91C4B3F5-9B1A-0494-1BF1-2B48B2BD6BA1}"/>
              </a:ext>
            </a:extLst>
          </p:cNvPr>
          <p:cNvSpPr/>
          <p:nvPr/>
        </p:nvSpPr>
        <p:spPr>
          <a:xfrm>
            <a:off x="192881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Freihandform 21">
            <a:extLst>
              <a:ext uri="{FF2B5EF4-FFF2-40B4-BE49-F238E27FC236}">
                <a16:creationId xmlns:a16="http://schemas.microsoft.com/office/drawing/2014/main" id="{8C796687-AE54-6D01-1DB4-C6C27EEF5601}"/>
              </a:ext>
            </a:extLst>
          </p:cNvPr>
          <p:cNvSpPr/>
          <p:nvPr/>
        </p:nvSpPr>
        <p:spPr>
          <a:xfrm flipH="1">
            <a:off x="1" y="-6262"/>
            <a:ext cx="3320725" cy="6883002"/>
          </a:xfrm>
          <a:custGeom>
            <a:avLst/>
            <a:gdLst>
              <a:gd name="connsiteX0" fmla="*/ 3321590 w 3321590"/>
              <a:gd name="connsiteY0" fmla="*/ 0 h 6884596"/>
              <a:gd name="connsiteX1" fmla="*/ 331 w 3321590"/>
              <a:gd name="connsiteY1" fmla="*/ 6264 h 6884596"/>
              <a:gd name="connsiteX2" fmla="*/ 2807 w 3321590"/>
              <a:gd name="connsiteY2" fmla="*/ 6351162 h 6884596"/>
              <a:gd name="connsiteX3" fmla="*/ 109288 w 3321590"/>
              <a:gd name="connsiteY3" fmla="*/ 6553474 h 6884596"/>
              <a:gd name="connsiteX4" fmla="*/ 420743 w 3321590"/>
              <a:gd name="connsiteY4" fmla="*/ 6867592 h 6884596"/>
              <a:gd name="connsiteX5" fmla="*/ 3321590 w 3321590"/>
              <a:gd name="connsiteY5" fmla="*/ 6884596 h 6884596"/>
              <a:gd name="connsiteX6" fmla="*/ 3321590 w 3321590"/>
              <a:gd name="connsiteY6" fmla="*/ 0 h 6884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21590" h="6884596">
                <a:moveTo>
                  <a:pt x="3321590" y="0"/>
                </a:moveTo>
                <a:lnTo>
                  <a:pt x="331" y="6264"/>
                </a:lnTo>
                <a:cubicBezTo>
                  <a:pt x="-1444" y="304409"/>
                  <a:pt x="4582" y="6053017"/>
                  <a:pt x="2807" y="6351162"/>
                </a:cubicBezTo>
                <a:cubicBezTo>
                  <a:pt x="2868" y="6400392"/>
                  <a:pt x="42348" y="6486872"/>
                  <a:pt x="109288" y="6553474"/>
                </a:cubicBezTo>
                <a:lnTo>
                  <a:pt x="420743" y="6867592"/>
                </a:lnTo>
                <a:lnTo>
                  <a:pt x="3321590" y="6884596"/>
                </a:lnTo>
                <a:lnTo>
                  <a:pt x="332159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6B1882FF-3634-75E5-E08B-E33722B5EFA6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6499961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4" name="Textplatzhalter 15">
            <a:extLst>
              <a:ext uri="{FF2B5EF4-FFF2-40B4-BE49-F238E27FC236}">
                <a16:creationId xmlns:a16="http://schemas.microsoft.com/office/drawing/2014/main" id="{D9FDF480-8198-4F8A-69AC-615B1A9B6E9F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494704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35CAB423-CF70-B66B-6E02-561F6E5E1D45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9577294" y="2399053"/>
            <a:ext cx="2416811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D91BAE2-3D7C-D5F6-697D-15CE3AB26D3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72037" y="1931916"/>
            <a:ext cx="2416737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D3B10C68-4174-A38B-6495-1939EF688ECB}"/>
              </a:ext>
            </a:extLst>
          </p:cNvPr>
          <p:cNvSpPr>
            <a:spLocks noGrp="1"/>
          </p:cNvSpPr>
          <p:nvPr>
            <p:ph sz="quarter" idx="34" hasCustomPrompt="1"/>
          </p:nvPr>
        </p:nvSpPr>
        <p:spPr>
          <a:xfrm>
            <a:off x="437314" y="2399053"/>
            <a:ext cx="2685057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18" name="Textplatzhalter 15">
            <a:extLst>
              <a:ext uri="{FF2B5EF4-FFF2-40B4-BE49-F238E27FC236}">
                <a16:creationId xmlns:a16="http://schemas.microsoft.com/office/drawing/2014/main" id="{6FA7CD50-47F8-CBCE-47A4-DA4304B9DFA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7314" y="1931916"/>
            <a:ext cx="2684975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19" name="Content Placeholder 5">
            <a:extLst>
              <a:ext uri="{FF2B5EF4-FFF2-40B4-BE49-F238E27FC236}">
                <a16:creationId xmlns:a16="http://schemas.microsoft.com/office/drawing/2014/main" id="{2FF69525-4E66-14B9-48DC-EBF43EF7FEF7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3609618" y="2399053"/>
            <a:ext cx="2376874" cy="3478099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spcAft>
                <a:spcPts val="0"/>
              </a:spcAft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spcAft>
                <a:spcPts val="0"/>
              </a:spcAft>
              <a:defRPr/>
            </a:lvl2pPr>
            <a:lvl3pPr>
              <a:spcAft>
                <a:spcPts val="0"/>
              </a:spcAft>
              <a:defRPr/>
            </a:lvl3pPr>
            <a:lvl4pPr>
              <a:spcAft>
                <a:spcPts val="0"/>
              </a:spcAft>
              <a:defRPr/>
            </a:lvl4pPr>
            <a:lvl5pPr>
              <a:spcAft>
                <a:spcPts val="0"/>
              </a:spcAft>
              <a:defRPr/>
            </a:lvl5pPr>
          </a:lstStyle>
          <a:p>
            <a:pPr lvl="0"/>
            <a:r>
              <a:rPr lang="de-DE"/>
              <a:t>Tabelle, Bild, Charts etc.</a:t>
            </a:r>
            <a:br>
              <a:rPr lang="de-DE"/>
            </a:br>
            <a:r>
              <a:rPr lang="de-DE"/>
              <a:t>or Text</a:t>
            </a:r>
          </a:p>
        </p:txBody>
      </p:sp>
      <p:sp>
        <p:nvSpPr>
          <p:cNvPr id="20" name="Textplatzhalter 15">
            <a:extLst>
              <a:ext uri="{FF2B5EF4-FFF2-40B4-BE49-F238E27FC236}">
                <a16:creationId xmlns:a16="http://schemas.microsoft.com/office/drawing/2014/main" id="{542E466B-5A08-B514-A039-090CC8737325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604360" y="1931916"/>
            <a:ext cx="2376801" cy="316296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>
              <a:defRPr sz="1799" b="1" i="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/>
              <a:t>Optional headline</a:t>
            </a: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A6DDED2-4444-62B8-64BD-3B1E31003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85DF6B-73E2-B130-D13F-6694D7077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7315" y="1116971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6172670-C324-86F8-CBDF-BC810C608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337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  <p15:guide id="3" pos="212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2784494" y="0"/>
            <a:ext cx="533128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665088 w 5997764"/>
              <a:gd name="connsiteY5" fmla="*/ 0 h 6861328"/>
              <a:gd name="connsiteX6" fmla="*/ 0 w 5997764"/>
              <a:gd name="connsiteY6" fmla="*/ 6859588 h 6861328"/>
              <a:gd name="connsiteX0" fmla="*/ 0 w 5332676"/>
              <a:gd name="connsiteY0" fmla="*/ 6859588 h 6861328"/>
              <a:gd name="connsiteX1" fmla="*/ 4910489 w 5332676"/>
              <a:gd name="connsiteY1" fmla="*/ 6861328 h 6861328"/>
              <a:gd name="connsiteX2" fmla="*/ 5221944 w 5332676"/>
              <a:gd name="connsiteY2" fmla="*/ 6547210 h 6861328"/>
              <a:gd name="connsiteX3" fmla="*/ 5328425 w 5332676"/>
              <a:gd name="connsiteY3" fmla="*/ 6344898 h 6861328"/>
              <a:gd name="connsiteX4" fmla="*/ 5330901 w 5332676"/>
              <a:gd name="connsiteY4" fmla="*/ 0 h 6861328"/>
              <a:gd name="connsiteX5" fmla="*/ 0 w 5332676"/>
              <a:gd name="connsiteY5" fmla="*/ 0 h 6861328"/>
              <a:gd name="connsiteX6" fmla="*/ 0 w 533267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32676" h="6861328">
                <a:moveTo>
                  <a:pt x="0" y="6859588"/>
                </a:moveTo>
                <a:lnTo>
                  <a:pt x="4910489" y="6861328"/>
                </a:lnTo>
                <a:lnTo>
                  <a:pt x="5221944" y="6547210"/>
                </a:lnTo>
                <a:cubicBezTo>
                  <a:pt x="5288884" y="6480608"/>
                  <a:pt x="5328364" y="6394128"/>
                  <a:pt x="5328425" y="6344898"/>
                </a:cubicBezTo>
                <a:cubicBezTo>
                  <a:pt x="5326650" y="6046753"/>
                  <a:pt x="5332676" y="298145"/>
                  <a:pt x="533090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rgbClr val="F8F6F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1" y="0"/>
            <a:ext cx="4174853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1821823 w 5997763"/>
              <a:gd name="connsiteY0" fmla="*/ 6859588 h 6861328"/>
              <a:gd name="connsiteX1" fmla="*/ 5575576 w 5997763"/>
              <a:gd name="connsiteY1" fmla="*/ 6861328 h 6861328"/>
              <a:gd name="connsiteX2" fmla="*/ 5887031 w 5997763"/>
              <a:gd name="connsiteY2" fmla="*/ 6547210 h 6861328"/>
              <a:gd name="connsiteX3" fmla="*/ 5993512 w 5997763"/>
              <a:gd name="connsiteY3" fmla="*/ 6344898 h 6861328"/>
              <a:gd name="connsiteX4" fmla="*/ 5995988 w 5997763"/>
              <a:gd name="connsiteY4" fmla="*/ 0 h 6861328"/>
              <a:gd name="connsiteX5" fmla="*/ 0 w 5997763"/>
              <a:gd name="connsiteY5" fmla="*/ 0 h 6861328"/>
              <a:gd name="connsiteX6" fmla="*/ 1821823 w 5997763"/>
              <a:gd name="connsiteY6" fmla="*/ 6859588 h 6861328"/>
              <a:gd name="connsiteX0" fmla="*/ 0 w 4175940"/>
              <a:gd name="connsiteY0" fmla="*/ 6859588 h 6861328"/>
              <a:gd name="connsiteX1" fmla="*/ 3753753 w 4175940"/>
              <a:gd name="connsiteY1" fmla="*/ 6861328 h 6861328"/>
              <a:gd name="connsiteX2" fmla="*/ 4065208 w 4175940"/>
              <a:gd name="connsiteY2" fmla="*/ 6547210 h 6861328"/>
              <a:gd name="connsiteX3" fmla="*/ 4171689 w 4175940"/>
              <a:gd name="connsiteY3" fmla="*/ 6344898 h 6861328"/>
              <a:gd name="connsiteX4" fmla="*/ 4174165 w 4175940"/>
              <a:gd name="connsiteY4" fmla="*/ 0 h 6861328"/>
              <a:gd name="connsiteX5" fmla="*/ 0 w 4175940"/>
              <a:gd name="connsiteY5" fmla="*/ 0 h 6861328"/>
              <a:gd name="connsiteX6" fmla="*/ 0 w 4175940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75940" h="6861328">
                <a:moveTo>
                  <a:pt x="0" y="6859588"/>
                </a:moveTo>
                <a:lnTo>
                  <a:pt x="3753753" y="6861328"/>
                </a:lnTo>
                <a:lnTo>
                  <a:pt x="4065208" y="6547210"/>
                </a:lnTo>
                <a:cubicBezTo>
                  <a:pt x="4132148" y="6480608"/>
                  <a:pt x="4171628" y="6394128"/>
                  <a:pt x="4171689" y="6344898"/>
                </a:cubicBezTo>
                <a:cubicBezTo>
                  <a:pt x="4169914" y="6046753"/>
                  <a:pt x="4175940" y="298145"/>
                  <a:pt x="4174165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6" name="Content Placeholder 5"/>
          <p:cNvSpPr>
            <a:spLocks noGrp="1"/>
          </p:cNvSpPr>
          <p:nvPr>
            <p:ph sz="quarter" idx="10"/>
          </p:nvPr>
        </p:nvSpPr>
        <p:spPr>
          <a:xfrm>
            <a:off x="435488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1" name="Content Placeholder 5"/>
          <p:cNvSpPr>
            <a:spLocks noGrp="1"/>
          </p:cNvSpPr>
          <p:nvPr>
            <p:ph sz="quarter" idx="14"/>
          </p:nvPr>
        </p:nvSpPr>
        <p:spPr>
          <a:xfrm>
            <a:off x="4368109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6"/>
          </p:nvPr>
        </p:nvSpPr>
        <p:spPr>
          <a:xfrm>
            <a:off x="8300372" y="2181104"/>
            <a:ext cx="3635390" cy="247174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16">
            <a:extLst>
              <a:ext uri="{FF2B5EF4-FFF2-40B4-BE49-F238E27FC236}">
                <a16:creationId xmlns:a16="http://schemas.microsoft.com/office/drawing/2014/main" id="{E832644B-A027-3D0A-F973-728D68BC09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6449" y="1710855"/>
            <a:ext cx="3499873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/>
              <a:t>Secondary heading goes here – 14pt</a:t>
            </a:r>
            <a:endParaRPr lang="en-GB"/>
          </a:p>
        </p:txBody>
      </p:sp>
      <p:sp>
        <p:nvSpPr>
          <p:cNvPr id="3" name="Slide Number Placeholder 109">
            <a:extLst>
              <a:ext uri="{FF2B5EF4-FFF2-40B4-BE49-F238E27FC236}">
                <a16:creationId xmlns:a16="http://schemas.microsoft.com/office/drawing/2014/main" id="{2F8959B9-71B7-77E6-9C4F-EB986D14246C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EDDEC01-4450-8F95-6FC7-C320B95CC3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002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9B5E53A-3BCE-4478-A244-8090B97179DC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812E544D-14D9-1155-F481-7596670D3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94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0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36462" y="5607705"/>
            <a:ext cx="6275976" cy="664643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4799" b="0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Master title</a:t>
            </a:r>
          </a:p>
        </p:txBody>
      </p:sp>
      <p:sp>
        <p:nvSpPr>
          <p:cNvPr id="2" name="Freeform 4">
            <a:extLst>
              <a:ext uri="{FF2B5EF4-FFF2-40B4-BE49-F238E27FC236}">
                <a16:creationId xmlns:a16="http://schemas.microsoft.com/office/drawing/2014/main" id="{9FC27CA3-A648-27EE-8317-D0D957696FBF}"/>
              </a:ext>
            </a:extLst>
          </p:cNvPr>
          <p:cNvSpPr/>
          <p:nvPr/>
        </p:nvSpPr>
        <p:spPr>
          <a:xfrm rot="10800000" flipH="1">
            <a:off x="11388331" y="591937"/>
            <a:ext cx="361091" cy="515934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GB" sz="1799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malia"/>
              <a:ea typeface="+mn-ea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ADC9A4-C3BF-6BA6-00C1-2765204C93E2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</p:spTree>
    <p:extLst>
      <p:ext uri="{BB962C8B-B14F-4D97-AF65-F5344CB8AC3E}">
        <p14:creationId xmlns:p14="http://schemas.microsoft.com/office/powerpoint/2010/main" val="15695404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12">
          <p15:clr>
            <a:srgbClr val="FBAE40"/>
          </p15:clr>
        </p15:guide>
        <p15:guide id="3" orient="horz" pos="369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1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B96031-1AF7-40D3-F0DF-9316326F5384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D4C8CEE-8457-4C75-96FF-D36BDD003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5091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2">
    <p:bg>
      <p:bgPr>
        <a:blipFill dpi="0" rotWithShape="1">
          <a:blip r:embed="rId2" cstate="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5B1927-C657-F819-7006-A3BC3CF6BBC6}"/>
              </a:ext>
            </a:extLst>
          </p:cNvPr>
          <p:cNvSpPr txBox="1"/>
          <p:nvPr/>
        </p:nvSpPr>
        <p:spPr>
          <a:xfrm>
            <a:off x="0" y="-461287"/>
            <a:ext cx="7187494" cy="21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400" err="1">
                <a:latin typeface="+mn-lt"/>
              </a:rPr>
              <a:t>Please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change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the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background</a:t>
            </a:r>
            <a:r>
              <a:rPr lang="de-DE" sz="1400">
                <a:latin typeface="+mn-lt"/>
              </a:rPr>
              <a:t> </a:t>
            </a:r>
            <a:r>
              <a:rPr lang="de-DE" sz="1400" err="1">
                <a:latin typeface="+mn-lt"/>
              </a:rPr>
              <a:t>image</a:t>
            </a:r>
            <a:r>
              <a:rPr lang="de-DE" sz="1400">
                <a:latin typeface="+mn-lt"/>
              </a:rPr>
              <a:t> (Right-Click / Format Background / Insert…)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B64C2E-1263-ED11-895F-26BD8FCB2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6" r="6"/>
          <a:stretch/>
        </p:blipFill>
        <p:spPr>
          <a:xfrm>
            <a:off x="214125" y="186405"/>
            <a:ext cx="2062440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1652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5A58A19B-47E5-868C-CFCE-C0380B58E4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79542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73D90E56-74A2-1FF7-0F55-2CF3B7B84F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080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1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98813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4641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21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3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A2F0EEFF-444C-545D-7975-37A5F864BF7D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12116" y="6197470"/>
            <a:ext cx="5211609" cy="2589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50"/>
              </a:spcAft>
            </a:pPr>
            <a:r>
              <a:rPr lang="en-US" sz="800" b="0">
                <a:solidFill>
                  <a:schemeClr val="tx2"/>
                </a:solidFill>
                <a:latin typeface="Amalia Medium" pitchFamily="34" charset="0"/>
                <a:ea typeface="+mn-ea"/>
                <a:cs typeface="+mn-cs"/>
              </a:rPr>
              <a:t>Confidential and proprietary</a:t>
            </a:r>
          </a:p>
          <a:p>
            <a:pPr lvl="0" algn="l" rtl="0" fontAlgn="base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800" b="0">
                <a:solidFill>
                  <a:schemeClr val="tx2"/>
                </a:solidFill>
                <a:latin typeface="+mn-lt"/>
                <a:ea typeface="+mn-ea"/>
                <a:cs typeface="+mn-cs"/>
              </a:rPr>
              <a:t>Any use of this material without specific permission of Raiffeisen Bank International is strictly prohibited.</a:t>
            </a:r>
            <a:endParaRPr lang="en-GB" sz="800" b="0">
              <a:solidFill>
                <a:schemeClr val="tx2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835484" y="1370405"/>
            <a:ext cx="2880330" cy="41154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>
          <a:xfrm flipH="1">
            <a:off x="9160275" y="1037703"/>
            <a:ext cx="1627149" cy="2324900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1097258-85D6-A43B-474C-83D10DFD39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5558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ntent_2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09">
            <a:extLst>
              <a:ext uri="{FF2B5EF4-FFF2-40B4-BE49-F238E27FC236}">
                <a16:creationId xmlns:a16="http://schemas.microsoft.com/office/drawing/2014/main" id="{494782E4-17B8-06A6-9E3E-12CBE12D302B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6" name="Gerade Verbindung 5">
            <a:extLst>
              <a:ext uri="{FF2B5EF4-FFF2-40B4-BE49-F238E27FC236}">
                <a16:creationId xmlns:a16="http://schemas.microsoft.com/office/drawing/2014/main" id="{65C3B53B-12F1-320F-6533-B70039B11D33}"/>
              </a:ext>
            </a:extLst>
          </p:cNvPr>
          <p:cNvCxnSpPr>
            <a:cxnSpLocks/>
          </p:cNvCxnSpPr>
          <p:nvPr/>
        </p:nvCxnSpPr>
        <p:spPr>
          <a:xfrm>
            <a:off x="2295651" y="243058"/>
            <a:ext cx="0" cy="467892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3">
            <a:extLst>
              <a:ext uri="{FF2B5EF4-FFF2-40B4-BE49-F238E27FC236}">
                <a16:creationId xmlns:a16="http://schemas.microsoft.com/office/drawing/2014/main" id="{25FC9CD9-C6A3-1A04-6179-17B394514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anchor="ctr"/>
          <a:lstStyle>
            <a:lvl1pPr>
              <a:lnSpc>
                <a:spcPts val="1999"/>
              </a:lnSpc>
              <a:defRPr sz="1999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pic>
        <p:nvPicPr>
          <p:cNvPr id="3" name="Graphic 31">
            <a:extLst>
              <a:ext uri="{FF2B5EF4-FFF2-40B4-BE49-F238E27FC236}">
                <a16:creationId xmlns:a16="http://schemas.microsoft.com/office/drawing/2014/main" id="{0BF184BA-8C0B-DCB6-B53A-CEC339F9B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16019"/>
          <a:stretch/>
        </p:blipFill>
        <p:spPr>
          <a:xfrm>
            <a:off x="11808048" y="0"/>
            <a:ext cx="383952" cy="68580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F51E7DE1-9182-E566-6930-C25195731D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42145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B3ACBF60-4450-A776-5EAF-53E12F06B438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CLOSINGS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3760643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447761"/>
            <a:ext cx="5659338" cy="443095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Thank you!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798775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2536170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110184F-139D-D8CA-4F93-78F1E0BF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785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3266331" y="3198520"/>
            <a:ext cx="5659338" cy="692337"/>
          </a:xfrm>
        </p:spPr>
        <p:txBody>
          <a:bodyPr wrap="square" anchor="b">
            <a:spAutoFit/>
          </a:bodyPr>
          <a:lstStyle>
            <a:lvl1pPr algn="ctr">
              <a:lnSpc>
                <a:spcPct val="90000"/>
              </a:lnSpc>
              <a:defRPr sz="49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GB"/>
              <a:t>Make it happen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48DFB490-311A-151A-F6B0-BBC45E65BEBF}"/>
              </a:ext>
            </a:extLst>
          </p:cNvPr>
          <p:cNvSpPr/>
          <p:nvPr/>
        </p:nvSpPr>
        <p:spPr>
          <a:xfrm flipH="1">
            <a:off x="9287787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72933B2-1A60-AF63-01E1-DF0F92A02685}"/>
              </a:ext>
            </a:extLst>
          </p:cNvPr>
          <p:cNvSpPr/>
          <p:nvPr/>
        </p:nvSpPr>
        <p:spPr>
          <a:xfrm rot="10800000" flipH="1">
            <a:off x="1236133" y="2477617"/>
            <a:ext cx="1668081" cy="238338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BCD9C618-2B05-1E1F-E492-8CF3C080A1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3809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_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>
            <a:extLst>
              <a:ext uri="{FF2B5EF4-FFF2-40B4-BE49-F238E27FC236}">
                <a16:creationId xmlns:a16="http://schemas.microsoft.com/office/drawing/2014/main" id="{4C29EFB9-5955-1452-7957-0622818EDB45}"/>
              </a:ext>
            </a:extLst>
          </p:cNvPr>
          <p:cNvSpPr/>
          <p:nvPr/>
        </p:nvSpPr>
        <p:spPr>
          <a:xfrm rot="10800000" flipH="1">
            <a:off x="4692065" y="2553773"/>
            <a:ext cx="1354320" cy="1935077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FED8E96C-F2A4-357A-2EFD-F50CBDEC5DCF}"/>
              </a:ext>
            </a:extLst>
          </p:cNvPr>
          <p:cNvSpPr txBox="1"/>
          <p:nvPr/>
        </p:nvSpPr>
        <p:spPr>
          <a:xfrm>
            <a:off x="6846337" y="3059754"/>
            <a:ext cx="4386772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>
                <a:solidFill>
                  <a:schemeClr val="tx2"/>
                </a:solidFill>
                <a:latin typeface="Amalia Medium" panose="020B0504020203020204" pitchFamily="34" charset="77"/>
              </a:rPr>
              <a:t>Make it happen</a:t>
            </a: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5B524811-264C-1BCA-29EF-5555EEEABF23}"/>
              </a:ext>
            </a:extLst>
          </p:cNvPr>
          <p:cNvSpPr txBox="1"/>
          <p:nvPr/>
        </p:nvSpPr>
        <p:spPr>
          <a:xfrm>
            <a:off x="939022" y="3059754"/>
            <a:ext cx="2953090" cy="738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799" b="0" i="0">
                <a:solidFill>
                  <a:schemeClr val="tx2"/>
                </a:solidFill>
                <a:latin typeface="Amalia" panose="020B0504020203020204" pitchFamily="34" charset="77"/>
              </a:rPr>
              <a:t>Thank you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AB31C154-1006-0057-2315-CD20F3F1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645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Cover 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281309" y="3018343"/>
            <a:ext cx="4550283" cy="886192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31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278974" y="4357207"/>
            <a:ext cx="4551538" cy="249364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159277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lide with text and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063A69F-3616-30D9-2351-A568CF1F8BC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0"/>
            <a:ext cx="12192000" cy="685974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3" name="Title 12">
            <a:extLst>
              <a:ext uri="{FF2B5EF4-FFF2-40B4-BE49-F238E27FC236}">
                <a16:creationId xmlns:a16="http://schemas.microsoft.com/office/drawing/2014/main" id="{E027FD55-6B36-9B2F-C595-E57ECFBA3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141324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F66A6EE-2C83-B3C2-5277-EE7A80C7EA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232271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 Placeholder 9">
            <a:extLst>
              <a:ext uri="{FF2B5EF4-FFF2-40B4-BE49-F238E27FC236}">
                <a16:creationId xmlns:a16="http://schemas.microsoft.com/office/drawing/2014/main" id="{C3428DE3-779E-AA7F-8AFF-E1B9201879F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463" y="2826653"/>
            <a:ext cx="3672519" cy="3311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T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10B9F5B8-948D-1A43-8006-A421F0CB3F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6450" y="6380645"/>
            <a:ext cx="4291754" cy="175713"/>
          </a:xfrm>
        </p:spPr>
        <p:txBody>
          <a:bodyPr/>
          <a:lstStyle>
            <a:lvl1pPr>
              <a:defRPr sz="1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689D232C-F24A-5B51-6F99-54A8B9D135CF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 b="0" i="0">
                <a:latin typeface="Amalia" panose="020B0504020203020204" pitchFamily="34" charset="77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612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/3 and 2/3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D40D808E-4099-7312-7A33-813F2DB3A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14" y="1658862"/>
            <a:ext cx="3430773" cy="436731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653734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and text content">
    <p:bg>
      <p:bgPr>
        <a:solidFill>
          <a:srgbClr val="F8F6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04783FA2-E43C-5AB2-CF98-CC295BDB1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58" y="1105466"/>
            <a:ext cx="11312755" cy="3077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23" name="Content Placeholder 5"/>
          <p:cNvSpPr>
            <a:spLocks noGrp="1"/>
          </p:cNvSpPr>
          <p:nvPr>
            <p:ph sz="quarter" idx="10"/>
          </p:nvPr>
        </p:nvSpPr>
        <p:spPr>
          <a:xfrm>
            <a:off x="342156" y="2133156"/>
            <a:ext cx="11320065" cy="369560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87E29117-928D-8EA7-5101-4402214A42A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0510" y="1609406"/>
            <a:ext cx="11319102" cy="206327"/>
          </a:xfrm>
        </p:spPr>
        <p:txBody>
          <a:bodyPr/>
          <a:lstStyle>
            <a:lvl1pPr>
              <a:defRPr>
                <a:solidFill>
                  <a:schemeClr val="tx2"/>
                </a:solidFill>
                <a:latin typeface="Amalia Medium" pitchFamily="34" charset="0"/>
              </a:defRPr>
            </a:lvl1pPr>
          </a:lstStyle>
          <a:p>
            <a:pPr lvl="0"/>
            <a:r>
              <a:rPr lang="en-US" dirty="0"/>
              <a:t>Secondary heading goes here – 14pt</a:t>
            </a:r>
            <a:endParaRPr lang="en-GB" dirty="0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4F78728-2FE0-E7D6-CB42-81C7E4BD1DDF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84839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Bauen und Gestalten">
    <p:bg>
      <p:bgPr>
        <a:solidFill>
          <a:srgbClr val="0A55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" y="0"/>
            <a:ext cx="12191531" cy="6858000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9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999183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ver_4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>
            <a:extLst>
              <a:ext uri="{FF2B5EF4-FFF2-40B4-BE49-F238E27FC236}">
                <a16:creationId xmlns:a16="http://schemas.microsoft.com/office/drawing/2014/main" id="{94E4B868-0131-AEB9-0D59-6EE382F9392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-1" y="0"/>
            <a:ext cx="12192003" cy="6858000"/>
          </a:xfrm>
          <a:custGeom>
            <a:avLst/>
            <a:gdLst>
              <a:gd name="connsiteX0" fmla="*/ 12195175 w 12195178"/>
              <a:gd name="connsiteY0" fmla="*/ 6857391 h 6859588"/>
              <a:gd name="connsiteX1" fmla="*/ 12195178 w 12195178"/>
              <a:gd name="connsiteY1" fmla="*/ 6859588 h 6859588"/>
              <a:gd name="connsiteX2" fmla="*/ 12195175 w 12195178"/>
              <a:gd name="connsiteY2" fmla="*/ 6859588 h 6859588"/>
              <a:gd name="connsiteX3" fmla="*/ 0 w 12195178"/>
              <a:gd name="connsiteY3" fmla="*/ 0 h 6859588"/>
              <a:gd name="connsiteX4" fmla="*/ 12195175 w 12195178"/>
              <a:gd name="connsiteY4" fmla="*/ 0 h 6859588"/>
              <a:gd name="connsiteX5" fmla="*/ 12195175 w 12195178"/>
              <a:gd name="connsiteY5" fmla="*/ 6857391 h 6859588"/>
              <a:gd name="connsiteX6" fmla="*/ 12192340 w 12195178"/>
              <a:gd name="connsiteY6" fmla="*/ 4840917 h 6859588"/>
              <a:gd name="connsiteX7" fmla="*/ 11898506 w 12195178"/>
              <a:gd name="connsiteY7" fmla="*/ 4545015 h 6859588"/>
              <a:gd name="connsiteX8" fmla="*/ 11651193 w 12195178"/>
              <a:gd name="connsiteY8" fmla="*/ 4414806 h 6859588"/>
              <a:gd name="connsiteX9" fmla="*/ 1656 w 12195178"/>
              <a:gd name="connsiteY9" fmla="*/ 4420070 h 6859588"/>
              <a:gd name="connsiteX10" fmla="*/ 0 w 12195178"/>
              <a:gd name="connsiteY10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5178" h="6859588">
                <a:moveTo>
                  <a:pt x="12195175" y="6857391"/>
                </a:moveTo>
                <a:lnTo>
                  <a:pt x="12195178" y="6859588"/>
                </a:lnTo>
                <a:lnTo>
                  <a:pt x="12195175" y="6859588"/>
                </a:lnTo>
                <a:close/>
                <a:moveTo>
                  <a:pt x="0" y="0"/>
                </a:moveTo>
                <a:lnTo>
                  <a:pt x="12195175" y="0"/>
                </a:lnTo>
                <a:lnTo>
                  <a:pt x="12195175" y="6857391"/>
                </a:lnTo>
                <a:lnTo>
                  <a:pt x="12192340" y="4840917"/>
                </a:lnTo>
                <a:lnTo>
                  <a:pt x="11898506" y="4545015"/>
                </a:lnTo>
                <a:cubicBezTo>
                  <a:pt x="11801963" y="4444425"/>
                  <a:pt x="11762948" y="4423768"/>
                  <a:pt x="11651193" y="4414806"/>
                </a:cubicBezTo>
                <a:cubicBezTo>
                  <a:pt x="11353048" y="4416581"/>
                  <a:pt x="299801" y="4418295"/>
                  <a:pt x="1656" y="4420070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9" name="Freeform 8"/>
          <p:cNvSpPr/>
          <p:nvPr/>
        </p:nvSpPr>
        <p:spPr>
          <a:xfrm rot="16200000">
            <a:off x="4873891" y="-460110"/>
            <a:ext cx="2444216" cy="12192003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3513"/>
              <a:gd name="connsiteY0" fmla="*/ 12219678 h 12221418"/>
              <a:gd name="connsiteX1" fmla="*/ 5575577 w 5993513"/>
              <a:gd name="connsiteY1" fmla="*/ 12221418 h 12221418"/>
              <a:gd name="connsiteX2" fmla="*/ 5887032 w 5993513"/>
              <a:gd name="connsiteY2" fmla="*/ 11907300 h 12221418"/>
              <a:gd name="connsiteX3" fmla="*/ 5993513 w 5993513"/>
              <a:gd name="connsiteY3" fmla="*/ 11704988 h 12221418"/>
              <a:gd name="connsiteX4" fmla="*/ 5987780 w 5993513"/>
              <a:gd name="connsiteY4" fmla="*/ 0 h 12221418"/>
              <a:gd name="connsiteX5" fmla="*/ 1 w 5993513"/>
              <a:gd name="connsiteY5" fmla="*/ 5360090 h 12221418"/>
              <a:gd name="connsiteX6" fmla="*/ 0 w 5993513"/>
              <a:gd name="connsiteY6" fmla="*/ 12219678 h 12221418"/>
              <a:gd name="connsiteX0" fmla="*/ 3542284 w 5993512"/>
              <a:gd name="connsiteY0" fmla="*/ 12215762 h 12221418"/>
              <a:gd name="connsiteX1" fmla="*/ 5575576 w 5993512"/>
              <a:gd name="connsiteY1" fmla="*/ 12221418 h 12221418"/>
              <a:gd name="connsiteX2" fmla="*/ 5887031 w 5993512"/>
              <a:gd name="connsiteY2" fmla="*/ 11907300 h 12221418"/>
              <a:gd name="connsiteX3" fmla="*/ 5993512 w 5993512"/>
              <a:gd name="connsiteY3" fmla="*/ 11704988 h 12221418"/>
              <a:gd name="connsiteX4" fmla="*/ 5987779 w 5993512"/>
              <a:gd name="connsiteY4" fmla="*/ 0 h 12221418"/>
              <a:gd name="connsiteX5" fmla="*/ 0 w 5993512"/>
              <a:gd name="connsiteY5" fmla="*/ 5360090 h 12221418"/>
              <a:gd name="connsiteX6" fmla="*/ 3542284 w 5993512"/>
              <a:gd name="connsiteY6" fmla="*/ 12215762 h 12221418"/>
              <a:gd name="connsiteX0" fmla="*/ 0 w 2451228"/>
              <a:gd name="connsiteY0" fmla="*/ 12215762 h 12221418"/>
              <a:gd name="connsiteX1" fmla="*/ 2033292 w 2451228"/>
              <a:gd name="connsiteY1" fmla="*/ 12221418 h 12221418"/>
              <a:gd name="connsiteX2" fmla="*/ 2344747 w 2451228"/>
              <a:gd name="connsiteY2" fmla="*/ 11907300 h 12221418"/>
              <a:gd name="connsiteX3" fmla="*/ 2451228 w 2451228"/>
              <a:gd name="connsiteY3" fmla="*/ 11704988 h 12221418"/>
              <a:gd name="connsiteX4" fmla="*/ 2445495 w 2451228"/>
              <a:gd name="connsiteY4" fmla="*/ 0 h 12221418"/>
              <a:gd name="connsiteX5" fmla="*/ 0 w 2451228"/>
              <a:gd name="connsiteY5" fmla="*/ 20584 h 12221418"/>
              <a:gd name="connsiteX6" fmla="*/ 0 w 2451228"/>
              <a:gd name="connsiteY6" fmla="*/ 12215762 h 12221418"/>
              <a:gd name="connsiteX0" fmla="*/ 0 w 2451228"/>
              <a:gd name="connsiteY0" fmla="*/ 12202114 h 12207770"/>
              <a:gd name="connsiteX1" fmla="*/ 2033292 w 2451228"/>
              <a:gd name="connsiteY1" fmla="*/ 12207770 h 12207770"/>
              <a:gd name="connsiteX2" fmla="*/ 2344747 w 2451228"/>
              <a:gd name="connsiteY2" fmla="*/ 11893652 h 12207770"/>
              <a:gd name="connsiteX3" fmla="*/ 2451228 w 2451228"/>
              <a:gd name="connsiteY3" fmla="*/ 11691340 h 12207770"/>
              <a:gd name="connsiteX4" fmla="*/ 2441055 w 2451228"/>
              <a:gd name="connsiteY4" fmla="*/ 0 h 12207770"/>
              <a:gd name="connsiteX5" fmla="*/ 0 w 2451228"/>
              <a:gd name="connsiteY5" fmla="*/ 6936 h 12207770"/>
              <a:gd name="connsiteX6" fmla="*/ 0 w 2451228"/>
              <a:gd name="connsiteY6" fmla="*/ 12202114 h 12207770"/>
              <a:gd name="connsiteX0" fmla="*/ 0 w 2451228"/>
              <a:gd name="connsiteY0" fmla="*/ 12195178 h 12200834"/>
              <a:gd name="connsiteX1" fmla="*/ 2033292 w 2451228"/>
              <a:gd name="connsiteY1" fmla="*/ 12200834 h 12200834"/>
              <a:gd name="connsiteX2" fmla="*/ 2344747 w 2451228"/>
              <a:gd name="connsiteY2" fmla="*/ 11886716 h 12200834"/>
              <a:gd name="connsiteX3" fmla="*/ 2451228 w 2451228"/>
              <a:gd name="connsiteY3" fmla="*/ 11684404 h 12200834"/>
              <a:gd name="connsiteX4" fmla="*/ 2439518 w 2451228"/>
              <a:gd name="connsiteY4" fmla="*/ 1656 h 12200834"/>
              <a:gd name="connsiteX5" fmla="*/ 0 w 2451228"/>
              <a:gd name="connsiteY5" fmla="*/ 0 h 12200834"/>
              <a:gd name="connsiteX6" fmla="*/ 0 w 2451228"/>
              <a:gd name="connsiteY6" fmla="*/ 12195178 h 12200834"/>
              <a:gd name="connsiteX0" fmla="*/ 0 w 2451228"/>
              <a:gd name="connsiteY0" fmla="*/ 12195178 h 12195178"/>
              <a:gd name="connsiteX1" fmla="*/ 2018671 w 2451228"/>
              <a:gd name="connsiteY1" fmla="*/ 12192340 h 12195178"/>
              <a:gd name="connsiteX2" fmla="*/ 2344747 w 2451228"/>
              <a:gd name="connsiteY2" fmla="*/ 11886716 h 12195178"/>
              <a:gd name="connsiteX3" fmla="*/ 2451228 w 2451228"/>
              <a:gd name="connsiteY3" fmla="*/ 11684404 h 12195178"/>
              <a:gd name="connsiteX4" fmla="*/ 2439518 w 2451228"/>
              <a:gd name="connsiteY4" fmla="*/ 1656 h 12195178"/>
              <a:gd name="connsiteX5" fmla="*/ 0 w 2451228"/>
              <a:gd name="connsiteY5" fmla="*/ 0 h 12195178"/>
              <a:gd name="connsiteX6" fmla="*/ 0 w 2451228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44747 w 2444782"/>
              <a:gd name="connsiteY2" fmla="*/ 1188671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  <a:gd name="connsiteX0" fmla="*/ 0 w 2444782"/>
              <a:gd name="connsiteY0" fmla="*/ 12195178 h 12195178"/>
              <a:gd name="connsiteX1" fmla="*/ 2018671 w 2444782"/>
              <a:gd name="connsiteY1" fmla="*/ 12192340 h 12195178"/>
              <a:gd name="connsiteX2" fmla="*/ 2314573 w 2444782"/>
              <a:gd name="connsiteY2" fmla="*/ 11898506 h 12195178"/>
              <a:gd name="connsiteX3" fmla="*/ 2444782 w 2444782"/>
              <a:gd name="connsiteY3" fmla="*/ 11651193 h 12195178"/>
              <a:gd name="connsiteX4" fmla="*/ 2439518 w 2444782"/>
              <a:gd name="connsiteY4" fmla="*/ 1656 h 12195178"/>
              <a:gd name="connsiteX5" fmla="*/ 0 w 2444782"/>
              <a:gd name="connsiteY5" fmla="*/ 0 h 12195178"/>
              <a:gd name="connsiteX6" fmla="*/ 0 w 2444782"/>
              <a:gd name="connsiteY6" fmla="*/ 12195178 h 12195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444782" h="12195178">
                <a:moveTo>
                  <a:pt x="0" y="12195178"/>
                </a:moveTo>
                <a:lnTo>
                  <a:pt x="2018671" y="12192340"/>
                </a:lnTo>
                <a:lnTo>
                  <a:pt x="2314573" y="11898506"/>
                </a:lnTo>
                <a:cubicBezTo>
                  <a:pt x="2415163" y="11801963"/>
                  <a:pt x="2435820" y="11762948"/>
                  <a:pt x="2444782" y="11651193"/>
                </a:cubicBezTo>
                <a:cubicBezTo>
                  <a:pt x="2443007" y="11353048"/>
                  <a:pt x="2441293" y="299801"/>
                  <a:pt x="2439518" y="1656"/>
                </a:cubicBezTo>
                <a:lnTo>
                  <a:pt x="0" y="0"/>
                </a:lnTo>
                <a:lnTo>
                  <a:pt x="0" y="121951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3106464" y="5124010"/>
            <a:ext cx="6814416" cy="360016"/>
          </a:xfrm>
        </p:spPr>
        <p:txBody>
          <a:bodyPr wrap="square" anchor="b">
            <a:spAutoFit/>
          </a:bodyPr>
          <a:lstStyle>
            <a:lvl1pPr algn="l">
              <a:lnSpc>
                <a:spcPct val="90000"/>
              </a:lnSpc>
              <a:defRPr sz="2599" b="1" spc="-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3106464" y="5874634"/>
            <a:ext cx="6814416" cy="193002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 b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Freeform 6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7CFB74-7608-E53C-607A-E725B5F111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696" y="4998214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99673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Gesundheitswissenschaften">
    <p:bg>
      <p:bgPr>
        <a:solidFill>
          <a:srgbClr val="F28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8ADF906-415B-4DB6-93B2-B5A19FDE64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962729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141D07E-DEC3-4461-B68E-19DC5A6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4" y="477531"/>
            <a:ext cx="11354320" cy="498406"/>
          </a:xfrm>
        </p:spPr>
        <p:txBody>
          <a:bodyPr/>
          <a:lstStyle>
            <a:lvl1pPr>
              <a:defRPr sz="2932"/>
            </a:lvl1pPr>
          </a:lstStyle>
          <a:p>
            <a:r>
              <a:rPr lang="en-US"/>
              <a:t>Click to edit Master title style</a:t>
            </a:r>
            <a:endParaRPr lang="de-AT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8F6DEF62-611B-4586-AC9F-EE654EC48749}"/>
              </a:ext>
            </a:extLst>
          </p:cNvPr>
          <p:cNvSpPr txBox="1"/>
          <p:nvPr/>
        </p:nvSpPr>
        <p:spPr>
          <a:xfrm>
            <a:off x="518797" y="6223455"/>
            <a:ext cx="1509666" cy="225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AT" sz="868" b="1" dirty="0">
                <a:solidFill>
                  <a:srgbClr val="4A4D53"/>
                </a:solidFill>
              </a:rPr>
              <a:t>FH Campus Wien </a:t>
            </a:r>
            <a:r>
              <a:rPr lang="de-AT" sz="868" dirty="0">
                <a:solidFill>
                  <a:srgbClr val="4A4D53"/>
                </a:solidFill>
              </a:rPr>
              <a:t>|</a:t>
            </a:r>
            <a:endParaRPr lang="de-AT" sz="2314" b="1" dirty="0">
              <a:solidFill>
                <a:schemeClr val="bg1"/>
              </a:solidFill>
            </a:endParaRPr>
          </a:p>
        </p:txBody>
      </p:sp>
      <p:sp>
        <p:nvSpPr>
          <p:cNvPr id="5" name="Diagrammplatzhalter 4">
            <a:extLst>
              <a:ext uri="{FF2B5EF4-FFF2-40B4-BE49-F238E27FC236}">
                <a16:creationId xmlns:a16="http://schemas.microsoft.com/office/drawing/2014/main" id="{072CAFA5-82DE-42E8-AA70-A46D80D8F2AA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1103616" y="1199631"/>
            <a:ext cx="10730537" cy="4886047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399"/>
            </a:lvl1pPr>
          </a:lstStyle>
          <a:p>
            <a:r>
              <a:rPr lang="en-US"/>
              <a:t>Click icon to add chart</a:t>
            </a:r>
            <a:endParaRPr lang="de-AT" dirty="0"/>
          </a:p>
        </p:txBody>
      </p:sp>
      <p:sp>
        <p:nvSpPr>
          <p:cNvPr id="6" name="Fußzeilenplatzhalter 9">
            <a:extLst>
              <a:ext uri="{FF2B5EF4-FFF2-40B4-BE49-F238E27FC236}">
                <a16:creationId xmlns:a16="http://schemas.microsoft.com/office/drawing/2014/main" id="{41B209C6-0701-4599-8B0B-633B9CDF661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1729337" y="6275547"/>
            <a:ext cx="3984354" cy="139534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8" name="Foliennummernplatzhalter 6">
            <a:extLst>
              <a:ext uri="{FF2B5EF4-FFF2-40B4-BE49-F238E27FC236}">
                <a16:creationId xmlns:a16="http://schemas.microsoft.com/office/drawing/2014/main" id="{EDE8C968-F04A-48AB-BD98-563E63C63EFE}"/>
              </a:ext>
            </a:extLst>
          </p:cNvPr>
          <p:cNvSpPr txBox="1">
            <a:spLocks/>
          </p:cNvSpPr>
          <p:nvPr/>
        </p:nvSpPr>
        <p:spPr>
          <a:xfrm>
            <a:off x="9091173" y="6223455"/>
            <a:ext cx="2742981" cy="256573"/>
          </a:xfrm>
          <a:prstGeom prst="rect">
            <a:avLst/>
          </a:prstGeom>
        </p:spPr>
        <p:txBody>
          <a:bodyPr vert="horz" lIns="121878" tIns="60939" rIns="121878" bIns="60939" rtlCol="0" anchor="ctr"/>
          <a:lstStyle>
            <a:defPPr>
              <a:defRPr lang="de-DE"/>
            </a:defPPr>
            <a:lvl1pPr marL="0" algn="r" defTabSz="670255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3512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70255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38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40510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75638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10766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345893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681021" algn="l" defTabSz="670255" rtl="0" eaLnBrk="1" latinLnBrk="0" hangingPunct="1">
              <a:defRPr sz="131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70A104DB-FD90-4C1D-8FD8-954015846B85}" type="slidenum">
              <a:rPr lang="de-AT" sz="868" kern="1200" smtClean="0">
                <a:solidFill>
                  <a:srgbClr val="4A4D53"/>
                </a:solidFill>
                <a:latin typeface="+mn-lt"/>
                <a:ea typeface="+mn-ea"/>
                <a:cs typeface="+mn-cs"/>
              </a:rPr>
              <a:pPr/>
              <a:t>‹#›</a:t>
            </a:fld>
            <a:endParaRPr lang="de-AT" sz="868" kern="1200" dirty="0">
              <a:solidFill>
                <a:srgbClr val="4A4D53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2790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027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Kapitel FH Campus Wien">
    <p:bg>
      <p:bgPr>
        <a:solidFill>
          <a:srgbClr val="484B5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BE6186A9-CD69-41E8-A621-F7B9D86E4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4"/>
            <a:ext cx="12187768" cy="68558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04E2E1A-8DC9-42DC-963F-859DB6D66120}"/>
              </a:ext>
            </a:extLst>
          </p:cNvPr>
          <p:cNvCxnSpPr/>
          <p:nvPr/>
        </p:nvCxnSpPr>
        <p:spPr>
          <a:xfrm>
            <a:off x="2100264" y="6267635"/>
            <a:ext cx="0" cy="1980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3466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9261C284-BE0E-4D1D-BF50-4B32FF0C41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44121" cy="498406"/>
          </a:xfrm>
        </p:spPr>
        <p:txBody>
          <a:bodyPr/>
          <a:lstStyle>
            <a:lvl1pPr>
              <a:defRPr lang="de-DE" sz="2932" b="1" kern="1200" dirty="0">
                <a:solidFill>
                  <a:srgbClr val="4A4D53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rgbClr val="484B52"/>
                </a:solidFill>
              </a:defRPr>
            </a:lvl1pPr>
            <a:lvl2pPr marL="600938" indent="-359716">
              <a:defRPr sz="2399">
                <a:solidFill>
                  <a:srgbClr val="484B52"/>
                </a:solidFill>
              </a:defRPr>
            </a:lvl2pPr>
            <a:lvl3pPr marL="952190" indent="-351252">
              <a:defRPr sz="2133">
                <a:solidFill>
                  <a:srgbClr val="484B52"/>
                </a:solidFill>
              </a:defRPr>
            </a:lvl3pPr>
            <a:lvl4pPr marL="1314023" indent="-361833">
              <a:defRPr sz="1866">
                <a:solidFill>
                  <a:srgbClr val="484B52"/>
                </a:solidFill>
              </a:defRPr>
            </a:lvl4pPr>
            <a:lvl5pPr marL="1553128" indent="-239106">
              <a:defRPr sz="1599">
                <a:solidFill>
                  <a:srgbClr val="484B52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1529743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tiel Angewandte Pflegewissenschaften">
    <p:bg>
      <p:bgPr>
        <a:solidFill>
          <a:srgbClr val="FBBA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CE21B3A0-A913-4A42-9D03-E507BA667A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7768" cy="6855883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7583334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Kapitel Soziales">
    <p:bg>
      <p:bgPr>
        <a:solidFill>
          <a:srgbClr val="A2BA0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221BEA88-549F-4AB1-BF25-6BB14C5562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7AFEC9F-7F4E-440E-9627-E859F8A30E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833" y="1525929"/>
            <a:ext cx="11353217" cy="498406"/>
          </a:xfrm>
        </p:spPr>
        <p:txBody>
          <a:bodyPr/>
          <a:lstStyle>
            <a:lvl1pPr>
              <a:defRPr lang="de-DE" sz="2932" b="1" kern="1200" dirty="0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de-AT" dirty="0"/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F7F774A0-B4C0-40F4-AA78-2874AFBACB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679417" y="2255304"/>
            <a:ext cx="10153632" cy="4012332"/>
          </a:xfrm>
        </p:spPr>
        <p:txBody>
          <a:bodyPr>
            <a:normAutofit/>
          </a:bodyPr>
          <a:lstStyle>
            <a:lvl1pPr marL="359716" indent="-359716">
              <a:lnSpc>
                <a:spcPct val="100000"/>
              </a:lnSpc>
              <a:defRPr sz="2399">
                <a:solidFill>
                  <a:schemeClr val="bg1"/>
                </a:solidFill>
              </a:defRPr>
            </a:lvl1pPr>
            <a:lvl2pPr marL="600938" indent="-359716">
              <a:defRPr sz="2399">
                <a:solidFill>
                  <a:schemeClr val="bg1"/>
                </a:solidFill>
              </a:defRPr>
            </a:lvl2pPr>
            <a:lvl3pPr marL="952190" indent="-351252">
              <a:defRPr sz="2133">
                <a:solidFill>
                  <a:schemeClr val="bg1"/>
                </a:solidFill>
              </a:defRPr>
            </a:lvl3pPr>
            <a:lvl4pPr marL="1314023" indent="-361833">
              <a:defRPr sz="1866">
                <a:solidFill>
                  <a:schemeClr val="bg1"/>
                </a:solidFill>
              </a:defRPr>
            </a:lvl4pPr>
            <a:lvl5pPr marL="1553128" indent="-239106">
              <a:defRPr sz="1599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883654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S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">
            <a:extLst>
              <a:ext uri="{FF2B5EF4-FFF2-40B4-BE49-F238E27FC236}">
                <a16:creationId xmlns:a16="http://schemas.microsoft.com/office/drawing/2014/main" id="{AC794A98-E6FF-70D8-A792-A977935C45AC}"/>
              </a:ext>
            </a:extLst>
          </p:cNvPr>
          <p:cNvSpPr txBox="1"/>
          <p:nvPr/>
        </p:nvSpPr>
        <p:spPr>
          <a:xfrm>
            <a:off x="502412" y="607493"/>
            <a:ext cx="11374138" cy="5643014"/>
          </a:xfrm>
          <a:prstGeom prst="rect">
            <a:avLst/>
          </a:prstGeom>
          <a:noFill/>
        </p:spPr>
        <p:txBody>
          <a:bodyPr wrap="square" lIns="0" tIns="0" rIns="0" bIns="0" anchor="ctr">
            <a:noAutofit/>
          </a:bodyPr>
          <a:lstStyle/>
          <a:p>
            <a:r>
              <a:rPr lang="en-GB" sz="13996" b="1" i="0">
                <a:solidFill>
                  <a:schemeClr val="bg1"/>
                </a:solidFill>
                <a:latin typeface="Amalia" panose="020B0504020203020204" pitchFamily="34" charset="77"/>
              </a:rPr>
              <a:t>DIVIDERS</a:t>
            </a:r>
            <a:endParaRPr lang="de-DE" sz="13996" b="1" i="0">
              <a:solidFill>
                <a:schemeClr val="bg1"/>
              </a:solidFill>
              <a:latin typeface="Amalia" panose="020B050402020302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2940134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1">
    <p:bg>
      <p:bgPr>
        <a:solidFill>
          <a:srgbClr val="F8F6F2">
            <a:alpha val="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0" y="0"/>
            <a:ext cx="4070878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233540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925826 w 5997764"/>
              <a:gd name="connsiteY5" fmla="*/ 0 h 6861328"/>
              <a:gd name="connsiteX6" fmla="*/ 0 w 5997764"/>
              <a:gd name="connsiteY6" fmla="*/ 6859588 h 6861328"/>
              <a:gd name="connsiteX0" fmla="*/ 0 w 4071938"/>
              <a:gd name="connsiteY0" fmla="*/ 6859588 h 6861328"/>
              <a:gd name="connsiteX1" fmla="*/ 3649751 w 4071938"/>
              <a:gd name="connsiteY1" fmla="*/ 6861328 h 6861328"/>
              <a:gd name="connsiteX2" fmla="*/ 3961206 w 4071938"/>
              <a:gd name="connsiteY2" fmla="*/ 6547210 h 6861328"/>
              <a:gd name="connsiteX3" fmla="*/ 4067687 w 4071938"/>
              <a:gd name="connsiteY3" fmla="*/ 6344898 h 6861328"/>
              <a:gd name="connsiteX4" fmla="*/ 4070163 w 4071938"/>
              <a:gd name="connsiteY4" fmla="*/ 0 h 6861328"/>
              <a:gd name="connsiteX5" fmla="*/ 0 w 4071938"/>
              <a:gd name="connsiteY5" fmla="*/ 0 h 6861328"/>
              <a:gd name="connsiteX6" fmla="*/ 0 w 4071938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1938" h="6861328">
                <a:moveTo>
                  <a:pt x="0" y="6859588"/>
                </a:moveTo>
                <a:lnTo>
                  <a:pt x="3649751" y="6861328"/>
                </a:lnTo>
                <a:lnTo>
                  <a:pt x="3961206" y="6547210"/>
                </a:lnTo>
                <a:cubicBezTo>
                  <a:pt x="4028146" y="6480608"/>
                  <a:pt x="4067626" y="6394128"/>
                  <a:pt x="4067687" y="6344898"/>
                </a:cubicBezTo>
                <a:cubicBezTo>
                  <a:pt x="4065912" y="6046753"/>
                  <a:pt x="4071938" y="298145"/>
                  <a:pt x="4070163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0"/>
          </p:nvPr>
        </p:nvSpPr>
        <p:spPr>
          <a:xfrm>
            <a:off x="4432733" y="2493113"/>
            <a:ext cx="7330754" cy="3464983"/>
          </a:xfrm>
        </p:spPr>
        <p:txBody>
          <a:bodyPr numCol="2" spcCol="144000"/>
          <a:lstStyle>
            <a:lvl1pPr marL="406278" indent="-406278">
              <a:spcBef>
                <a:spcPts val="2099"/>
              </a:spcBef>
              <a:spcAft>
                <a:spcPts val="0"/>
              </a:spcAft>
              <a:buFont typeface="+mj-lt"/>
              <a:buAutoNum type="arabicPeriod"/>
              <a:defRPr sz="1799">
                <a:solidFill>
                  <a:schemeClr val="tx2"/>
                </a:solidFill>
              </a:defRPr>
            </a:lvl1pPr>
            <a:lvl2pPr marL="579264" indent="-179334">
              <a:spcBef>
                <a:spcPts val="400"/>
              </a:spcBef>
              <a:defRPr>
                <a:solidFill>
                  <a:schemeClr val="tx2"/>
                </a:solidFill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39326" y="2144428"/>
            <a:ext cx="1943710" cy="7200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599">
                <a:solidFill>
                  <a:schemeClr val="tx2"/>
                </a:solidFill>
                <a:latin typeface="+mn-lt"/>
              </a:rPr>
              <a:t>Presentation </a:t>
            </a:r>
          </a:p>
          <a:p>
            <a:pPr>
              <a:lnSpc>
                <a:spcPct val="90000"/>
              </a:lnSpc>
            </a:pPr>
            <a:r>
              <a:rPr lang="en-US" sz="2599" b="1">
                <a:solidFill>
                  <a:schemeClr val="tx2"/>
                </a:solidFill>
                <a:latin typeface="+mn-lt"/>
              </a:rPr>
              <a:t>Contents</a:t>
            </a:r>
            <a:endParaRPr lang="en-GB" sz="2599" b="1">
              <a:solidFill>
                <a:schemeClr val="tx2"/>
              </a:solidFill>
              <a:latin typeface="+mn-lt"/>
            </a:endParaRPr>
          </a:p>
        </p:txBody>
      </p:sp>
      <p:sp>
        <p:nvSpPr>
          <p:cNvPr id="5" name="Slide Number Placeholder 109">
            <a:extLst>
              <a:ext uri="{FF2B5EF4-FFF2-40B4-BE49-F238E27FC236}">
                <a16:creationId xmlns:a16="http://schemas.microsoft.com/office/drawing/2014/main" id="{162F2703-C290-8CD5-AEF8-49FD6D2BFFA8}"/>
              </a:ext>
            </a:extLst>
          </p:cNvPr>
          <p:cNvSpPr txBox="1">
            <a:spLocks/>
          </p:cNvSpPr>
          <p:nvPr/>
        </p:nvSpPr>
        <p:spPr>
          <a:xfrm>
            <a:off x="11423204" y="6452637"/>
            <a:ext cx="260356" cy="12308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r">
              <a:defRPr sz="1400">
                <a:solidFill>
                  <a:srgbClr val="FF0000"/>
                </a:solidFill>
                <a:latin typeface="+mn-lt"/>
              </a:defRPr>
            </a:lvl1pPr>
          </a:lstStyle>
          <a:p>
            <a:pPr marL="0" marR="0" lvl="0" indent="0" algn="r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B8A8675-40C0-40D2-8FCE-EA4A25F48F18}" type="slidenum">
              <a:rPr kumimoji="0" lang="en-GB" sz="800" b="0" i="0" u="none" strike="noStrike" kern="120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r" defTabSz="9141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800" b="0" i="0" u="none" strike="noStrike" kern="1200" cap="none" spc="0" normalizeH="0" baseline="0" noProof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A0A21FB-3311-55CF-3E60-211AA622E72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93562318-94AB-3001-47EC-1B5197B767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09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2">
    <p:bg>
      <p:bgPr>
        <a:solidFill>
          <a:srgbClr val="225B4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>
            <a:extLst>
              <a:ext uri="{FF2B5EF4-FFF2-40B4-BE49-F238E27FC236}">
                <a16:creationId xmlns:a16="http://schemas.microsoft.com/office/drawing/2014/main" id="{C17A7ACC-E4FD-979E-11CA-11CFECF3CBF1}"/>
              </a:ext>
            </a:extLst>
          </p:cNvPr>
          <p:cNvSpPr/>
          <p:nvPr/>
        </p:nvSpPr>
        <p:spPr>
          <a:xfrm>
            <a:off x="2" y="0"/>
            <a:ext cx="11614602" cy="6858000"/>
          </a:xfrm>
          <a:custGeom>
            <a:avLst/>
            <a:gdLst>
              <a:gd name="connsiteX0" fmla="*/ 0 w 11617627"/>
              <a:gd name="connsiteY0" fmla="*/ 0 h 6859588"/>
              <a:gd name="connsiteX1" fmla="*/ 11617390 w 11617627"/>
              <a:gd name="connsiteY1" fmla="*/ 0 h 6859588"/>
              <a:gd name="connsiteX2" fmla="*/ 11617436 w 11617627"/>
              <a:gd name="connsiteY2" fmla="*/ 17155 h 6859588"/>
              <a:gd name="connsiteX3" fmla="*/ 11614749 w 11617627"/>
              <a:gd name="connsiteY3" fmla="*/ 6341288 h 6859588"/>
              <a:gd name="connsiteX4" fmla="*/ 11505529 w 11617627"/>
              <a:gd name="connsiteY4" fmla="*/ 6544332 h 6859588"/>
              <a:gd name="connsiteX5" fmla="*/ 11186064 w 11617627"/>
              <a:gd name="connsiteY5" fmla="*/ 6859588 h 6859588"/>
              <a:gd name="connsiteX6" fmla="*/ 11185804 w 11617627"/>
              <a:gd name="connsiteY6" fmla="*/ 6859588 h 6859588"/>
              <a:gd name="connsiteX7" fmla="*/ 0 w 11617627"/>
              <a:gd name="connsiteY7" fmla="*/ 6859588 h 68595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617627" h="6859588">
                <a:moveTo>
                  <a:pt x="0" y="0"/>
                </a:moveTo>
                <a:lnTo>
                  <a:pt x="11617390" y="0"/>
                </a:lnTo>
                <a:lnTo>
                  <a:pt x="11617436" y="17155"/>
                </a:lnTo>
                <a:cubicBezTo>
                  <a:pt x="11618731" y="627883"/>
                  <a:pt x="11612985" y="6051414"/>
                  <a:pt x="11614749" y="6341288"/>
                </a:cubicBezTo>
                <a:cubicBezTo>
                  <a:pt x="11614686" y="6390696"/>
                  <a:pt x="11574191" y="6477489"/>
                  <a:pt x="11505529" y="6544332"/>
                </a:cubicBezTo>
                <a:lnTo>
                  <a:pt x="11186064" y="6859588"/>
                </a:lnTo>
                <a:lnTo>
                  <a:pt x="11185804" y="6859588"/>
                </a:lnTo>
                <a:lnTo>
                  <a:pt x="0" y="6859588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Title 12">
            <a:extLst>
              <a:ext uri="{FF2B5EF4-FFF2-40B4-BE49-F238E27FC236}">
                <a16:creationId xmlns:a16="http://schemas.microsoft.com/office/drawing/2014/main" id="{439CD316-0FF6-7187-BF0B-45DE80973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094" y="2130855"/>
            <a:ext cx="5598423" cy="400017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FDEDAC1-98C8-9EB2-213C-E421CB6C6A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4094" y="2637096"/>
            <a:ext cx="5598423" cy="426976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99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469AA4C6-859A-08A7-A3C4-7F743F568559}"/>
              </a:ext>
            </a:extLst>
          </p:cNvPr>
          <p:cNvSpPr/>
          <p:nvPr/>
        </p:nvSpPr>
        <p:spPr>
          <a:xfrm>
            <a:off x="9119549" y="3572982"/>
            <a:ext cx="1884048" cy="2691961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73F418D-0B70-C74A-C8A2-705BFA8969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8117EBE-5E5D-28B9-C658-2B76E325C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2173" y="189203"/>
            <a:ext cx="2086277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947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ivider_3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" t="-100" r="-100" b="-1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35BDA9E-8D4E-E363-4185-FFA05C20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 bwMode="auto">
          <a:xfrm>
            <a:off x="0" y="-1740"/>
            <a:ext cx="12192000" cy="6859740"/>
          </a:xfrm>
          <a:custGeom>
            <a:avLst/>
            <a:gdLst>
              <a:gd name="connsiteX0" fmla="*/ 0 w 12195175"/>
              <a:gd name="connsiteY0" fmla="*/ 6859588 h 6861328"/>
              <a:gd name="connsiteX1" fmla="*/ 5575577 w 12195175"/>
              <a:gd name="connsiteY1" fmla="*/ 6861328 h 6861328"/>
              <a:gd name="connsiteX2" fmla="*/ 0 w 12195175"/>
              <a:gd name="connsiteY2" fmla="*/ 6861328 h 6861328"/>
              <a:gd name="connsiteX3" fmla="*/ 5995997 w 12195175"/>
              <a:gd name="connsiteY3" fmla="*/ 1740 h 6861328"/>
              <a:gd name="connsiteX4" fmla="*/ 12195175 w 12195175"/>
              <a:gd name="connsiteY4" fmla="*/ 1740 h 6861328"/>
              <a:gd name="connsiteX5" fmla="*/ 12195175 w 12195175"/>
              <a:gd name="connsiteY5" fmla="*/ 6861328 h 6861328"/>
              <a:gd name="connsiteX6" fmla="*/ 5575577 w 12195175"/>
              <a:gd name="connsiteY6" fmla="*/ 6861328 h 6861328"/>
              <a:gd name="connsiteX7" fmla="*/ 5887033 w 12195175"/>
              <a:gd name="connsiteY7" fmla="*/ 6547210 h 6861328"/>
              <a:gd name="connsiteX8" fmla="*/ 5993513 w 12195175"/>
              <a:gd name="connsiteY8" fmla="*/ 6344898 h 6861328"/>
              <a:gd name="connsiteX9" fmla="*/ 5996067 w 12195175"/>
              <a:gd name="connsiteY9" fmla="*/ 17926 h 6861328"/>
              <a:gd name="connsiteX10" fmla="*/ 0 w 12195175"/>
              <a:gd name="connsiteY10" fmla="*/ 1740 h 6861328"/>
              <a:gd name="connsiteX11" fmla="*/ 1 w 12195175"/>
              <a:gd name="connsiteY11" fmla="*/ 1740 h 6861328"/>
              <a:gd name="connsiteX12" fmla="*/ 0 w 12195175"/>
              <a:gd name="connsiteY12" fmla="*/ 6859588 h 6861328"/>
              <a:gd name="connsiteX13" fmla="*/ 1 w 12195175"/>
              <a:gd name="connsiteY13" fmla="*/ 0 h 6861328"/>
              <a:gd name="connsiteX14" fmla="*/ 5995989 w 12195175"/>
              <a:gd name="connsiteY14" fmla="*/ 0 h 6861328"/>
              <a:gd name="connsiteX15" fmla="*/ 5995997 w 12195175"/>
              <a:gd name="connsiteY15" fmla="*/ 1740 h 6861328"/>
              <a:gd name="connsiteX16" fmla="*/ 1 w 12195175"/>
              <a:gd name="connsiteY16" fmla="*/ 1740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5175" h="6861328">
                <a:moveTo>
                  <a:pt x="0" y="6859588"/>
                </a:moveTo>
                <a:lnTo>
                  <a:pt x="5575577" y="6861328"/>
                </a:lnTo>
                <a:lnTo>
                  <a:pt x="0" y="6861328"/>
                </a:lnTo>
                <a:close/>
                <a:moveTo>
                  <a:pt x="5995997" y="1740"/>
                </a:moveTo>
                <a:lnTo>
                  <a:pt x="12195175" y="1740"/>
                </a:lnTo>
                <a:lnTo>
                  <a:pt x="12195175" y="6861328"/>
                </a:lnTo>
                <a:lnTo>
                  <a:pt x="5575577" y="6861328"/>
                </a:lnTo>
                <a:lnTo>
                  <a:pt x="5887033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66" y="6051412"/>
                  <a:pt x="5997578" y="476458"/>
                  <a:pt x="5996067" y="17926"/>
                </a:cubicBezTo>
                <a:close/>
                <a:moveTo>
                  <a:pt x="0" y="1740"/>
                </a:moveTo>
                <a:lnTo>
                  <a:pt x="1" y="1740"/>
                </a:lnTo>
                <a:lnTo>
                  <a:pt x="0" y="6859588"/>
                </a:lnTo>
                <a:close/>
                <a:moveTo>
                  <a:pt x="1" y="0"/>
                </a:moveTo>
                <a:lnTo>
                  <a:pt x="5995989" y="0"/>
                </a:lnTo>
                <a:lnTo>
                  <a:pt x="5995997" y="1740"/>
                </a:lnTo>
                <a:lnTo>
                  <a:pt x="1" y="174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AT"/>
          </a:p>
        </p:txBody>
      </p:sp>
      <p:sp>
        <p:nvSpPr>
          <p:cNvPr id="17" name="Freeform 16"/>
          <p:cNvSpPr/>
          <p:nvPr/>
        </p:nvSpPr>
        <p:spPr>
          <a:xfrm>
            <a:off x="0" y="0"/>
            <a:ext cx="5996202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97764" h="6861328">
                <a:moveTo>
                  <a:pt x="0" y="6859588"/>
                </a:moveTo>
                <a:lnTo>
                  <a:pt x="5575577" y="6861328"/>
                </a:lnTo>
                <a:lnTo>
                  <a:pt x="5887032" y="6547210"/>
                </a:lnTo>
                <a:cubicBezTo>
                  <a:pt x="5953972" y="6480608"/>
                  <a:pt x="5993452" y="6394128"/>
                  <a:pt x="5993513" y="6344898"/>
                </a:cubicBezTo>
                <a:cubicBezTo>
                  <a:pt x="5991738" y="6046753"/>
                  <a:pt x="5997764" y="298145"/>
                  <a:pt x="5995989" y="0"/>
                </a:cubicBezTo>
                <a:lnTo>
                  <a:pt x="1" y="0"/>
                </a:lnTo>
                <a:cubicBezTo>
                  <a:pt x="1" y="2286529"/>
                  <a:pt x="0" y="4573059"/>
                  <a:pt x="0" y="6859588"/>
                </a:cubicBezTo>
                <a:close/>
              </a:path>
            </a:pathLst>
          </a:custGeom>
          <a:solidFill>
            <a:srgbClr val="225B45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Freeform 17"/>
          <p:cNvSpPr/>
          <p:nvPr/>
        </p:nvSpPr>
        <p:spPr>
          <a:xfrm>
            <a:off x="0" y="0"/>
            <a:ext cx="5258936" cy="6859740"/>
          </a:xfrm>
          <a:custGeom>
            <a:avLst/>
            <a:gdLst>
              <a:gd name="connsiteX0" fmla="*/ 0 w 1134016"/>
              <a:gd name="connsiteY0" fmla="*/ 1408203 h 1410865"/>
              <a:gd name="connsiteX1" fmla="*/ 716080 w 1134016"/>
              <a:gd name="connsiteY1" fmla="*/ 1410865 h 1410865"/>
              <a:gd name="connsiteX2" fmla="*/ 1027535 w 1134016"/>
              <a:gd name="connsiteY2" fmla="*/ 1096747 h 1410865"/>
              <a:gd name="connsiteX3" fmla="*/ 1134016 w 1134016"/>
              <a:gd name="connsiteY3" fmla="*/ 894435 h 1410865"/>
              <a:gd name="connsiteX4" fmla="*/ 1128692 w 1134016"/>
              <a:gd name="connsiteY4" fmla="*/ 0 h 1410865"/>
              <a:gd name="connsiteX5" fmla="*/ 39930 w 1134016"/>
              <a:gd name="connsiteY5" fmla="*/ 0 h 1410865"/>
              <a:gd name="connsiteX6" fmla="*/ 0 w 1134016"/>
              <a:gd name="connsiteY6" fmla="*/ 1408203 h 1410865"/>
              <a:gd name="connsiteX0" fmla="*/ 0 w 5993513"/>
              <a:gd name="connsiteY0" fmla="*/ 1409125 h 1410865"/>
              <a:gd name="connsiteX1" fmla="*/ 5575577 w 5993513"/>
              <a:gd name="connsiteY1" fmla="*/ 1410865 h 1410865"/>
              <a:gd name="connsiteX2" fmla="*/ 5887032 w 5993513"/>
              <a:gd name="connsiteY2" fmla="*/ 1096747 h 1410865"/>
              <a:gd name="connsiteX3" fmla="*/ 5993513 w 5993513"/>
              <a:gd name="connsiteY3" fmla="*/ 894435 h 1410865"/>
              <a:gd name="connsiteX4" fmla="*/ 5988189 w 5993513"/>
              <a:gd name="connsiteY4" fmla="*/ 0 h 1410865"/>
              <a:gd name="connsiteX5" fmla="*/ 4899427 w 5993513"/>
              <a:gd name="connsiteY5" fmla="*/ 0 h 1410865"/>
              <a:gd name="connsiteX6" fmla="*/ 0 w 5993513"/>
              <a:gd name="connsiteY6" fmla="*/ 1409125 h 1410865"/>
              <a:gd name="connsiteX0" fmla="*/ 0 w 5993513"/>
              <a:gd name="connsiteY0" fmla="*/ 6859588 h 6861328"/>
              <a:gd name="connsiteX1" fmla="*/ 5575577 w 5993513"/>
              <a:gd name="connsiteY1" fmla="*/ 6861328 h 6861328"/>
              <a:gd name="connsiteX2" fmla="*/ 5887032 w 5993513"/>
              <a:gd name="connsiteY2" fmla="*/ 6547210 h 6861328"/>
              <a:gd name="connsiteX3" fmla="*/ 5993513 w 5993513"/>
              <a:gd name="connsiteY3" fmla="*/ 6344898 h 6861328"/>
              <a:gd name="connsiteX4" fmla="*/ 5988189 w 5993513"/>
              <a:gd name="connsiteY4" fmla="*/ 5450463 h 6861328"/>
              <a:gd name="connsiteX5" fmla="*/ 1 w 5993513"/>
              <a:gd name="connsiteY5" fmla="*/ 0 h 6861328"/>
              <a:gd name="connsiteX6" fmla="*/ 0 w 5993513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1 w 5997764"/>
              <a:gd name="connsiteY5" fmla="*/ 0 h 6861328"/>
              <a:gd name="connsiteX6" fmla="*/ 0 w 5997764"/>
              <a:gd name="connsiteY6" fmla="*/ 6859588 h 6861328"/>
              <a:gd name="connsiteX0" fmla="*/ 0 w 5997764"/>
              <a:gd name="connsiteY0" fmla="*/ 6859588 h 6861328"/>
              <a:gd name="connsiteX1" fmla="*/ 5575577 w 5997764"/>
              <a:gd name="connsiteY1" fmla="*/ 6861328 h 6861328"/>
              <a:gd name="connsiteX2" fmla="*/ 5887032 w 5997764"/>
              <a:gd name="connsiteY2" fmla="*/ 6547210 h 6861328"/>
              <a:gd name="connsiteX3" fmla="*/ 5993513 w 5997764"/>
              <a:gd name="connsiteY3" fmla="*/ 6344898 h 6861328"/>
              <a:gd name="connsiteX4" fmla="*/ 5995989 w 5997764"/>
              <a:gd name="connsiteY4" fmla="*/ 0 h 6861328"/>
              <a:gd name="connsiteX5" fmla="*/ 737458 w 5997764"/>
              <a:gd name="connsiteY5" fmla="*/ 0 h 6861328"/>
              <a:gd name="connsiteX6" fmla="*/ 0 w 5997764"/>
              <a:gd name="connsiteY6" fmla="*/ 6859588 h 6861328"/>
              <a:gd name="connsiteX0" fmla="*/ 0 w 5260306"/>
              <a:gd name="connsiteY0" fmla="*/ 6859588 h 6861328"/>
              <a:gd name="connsiteX1" fmla="*/ 4838119 w 5260306"/>
              <a:gd name="connsiteY1" fmla="*/ 6861328 h 6861328"/>
              <a:gd name="connsiteX2" fmla="*/ 5149574 w 5260306"/>
              <a:gd name="connsiteY2" fmla="*/ 6547210 h 6861328"/>
              <a:gd name="connsiteX3" fmla="*/ 5256055 w 5260306"/>
              <a:gd name="connsiteY3" fmla="*/ 6344898 h 6861328"/>
              <a:gd name="connsiteX4" fmla="*/ 5258531 w 5260306"/>
              <a:gd name="connsiteY4" fmla="*/ 0 h 6861328"/>
              <a:gd name="connsiteX5" fmla="*/ 0 w 5260306"/>
              <a:gd name="connsiteY5" fmla="*/ 0 h 6861328"/>
              <a:gd name="connsiteX6" fmla="*/ 0 w 5260306"/>
              <a:gd name="connsiteY6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60306" h="6861328">
                <a:moveTo>
                  <a:pt x="0" y="6859588"/>
                </a:moveTo>
                <a:lnTo>
                  <a:pt x="4838119" y="6861328"/>
                </a:lnTo>
                <a:lnTo>
                  <a:pt x="5149574" y="6547210"/>
                </a:lnTo>
                <a:cubicBezTo>
                  <a:pt x="5216514" y="6480608"/>
                  <a:pt x="5255994" y="6394128"/>
                  <a:pt x="5256055" y="6344898"/>
                </a:cubicBezTo>
                <a:cubicBezTo>
                  <a:pt x="5254280" y="6046753"/>
                  <a:pt x="5260306" y="298145"/>
                  <a:pt x="5258531" y="0"/>
                </a:cubicBezTo>
                <a:lnTo>
                  <a:pt x="0" y="0"/>
                </a:lnTo>
                <a:lnTo>
                  <a:pt x="0" y="6859588"/>
                </a:lnTo>
                <a:close/>
              </a:path>
            </a:pathLst>
          </a:custGeom>
          <a:solidFill>
            <a:schemeClr val="bg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GB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9" name="Freeform 18"/>
          <p:cNvSpPr/>
          <p:nvPr/>
        </p:nvSpPr>
        <p:spPr>
          <a:xfrm>
            <a:off x="10755447" y="4981236"/>
            <a:ext cx="1009093" cy="1441813"/>
          </a:xfrm>
          <a:custGeom>
            <a:avLst/>
            <a:gdLst>
              <a:gd name="connsiteX0" fmla="*/ 0 w 3498574"/>
              <a:gd name="connsiteY0" fmla="*/ 533873 h 5009322"/>
              <a:gd name="connsiteX1" fmla="*/ 1965108 w 3498574"/>
              <a:gd name="connsiteY1" fmla="*/ 2498981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53550 w 3498574"/>
              <a:gd name="connsiteY1" fmla="*/ 2482688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498574"/>
              <a:gd name="connsiteY0" fmla="*/ 533873 h 5009322"/>
              <a:gd name="connsiteX1" fmla="*/ 1941992 w 3498574"/>
              <a:gd name="connsiteY1" fmla="*/ 2497200 h 5009322"/>
              <a:gd name="connsiteX2" fmla="*/ 0 w 3498574"/>
              <a:gd name="connsiteY2" fmla="*/ 4464089 h 5009322"/>
              <a:gd name="connsiteX3" fmla="*/ 420284 w 3498574"/>
              <a:gd name="connsiteY3" fmla="*/ 4907091 h 5009322"/>
              <a:gd name="connsiteX4" fmla="*/ 761054 w 3498574"/>
              <a:gd name="connsiteY4" fmla="*/ 5009322 h 5009322"/>
              <a:gd name="connsiteX5" fmla="*/ 1124542 w 3498574"/>
              <a:gd name="connsiteY5" fmla="*/ 4884373 h 5009322"/>
              <a:gd name="connsiteX6" fmla="*/ 3498574 w 3498574"/>
              <a:gd name="connsiteY6" fmla="*/ 2510340 h 5009322"/>
              <a:gd name="connsiteX7" fmla="*/ 1067747 w 3498574"/>
              <a:gd name="connsiteY7" fmla="*/ 90872 h 5009322"/>
              <a:gd name="connsiteX8" fmla="*/ 726977 w 3498574"/>
              <a:gd name="connsiteY8" fmla="*/ 0 h 5009322"/>
              <a:gd name="connsiteX9" fmla="*/ 454361 w 3498574"/>
              <a:gd name="connsiteY9" fmla="*/ 102231 h 5009322"/>
              <a:gd name="connsiteX10" fmla="*/ 0 w 3498574"/>
              <a:gd name="connsiteY10" fmla="*/ 533873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465050 w 3509263"/>
              <a:gd name="connsiteY9" fmla="*/ 102231 h 5009322"/>
              <a:gd name="connsiteX10" fmla="*/ 0 w 3509263"/>
              <a:gd name="connsiteY10" fmla="*/ 538314 h 5009322"/>
              <a:gd name="connsiteX0" fmla="*/ 0 w 3509263"/>
              <a:gd name="connsiteY0" fmla="*/ 538314 h 5009322"/>
              <a:gd name="connsiteX1" fmla="*/ 1952681 w 3509263"/>
              <a:gd name="connsiteY1" fmla="*/ 2497200 h 5009322"/>
              <a:gd name="connsiteX2" fmla="*/ 10689 w 3509263"/>
              <a:gd name="connsiteY2" fmla="*/ 4464089 h 5009322"/>
              <a:gd name="connsiteX3" fmla="*/ 430973 w 3509263"/>
              <a:gd name="connsiteY3" fmla="*/ 4907091 h 5009322"/>
              <a:gd name="connsiteX4" fmla="*/ 771743 w 3509263"/>
              <a:gd name="connsiteY4" fmla="*/ 5009322 h 5009322"/>
              <a:gd name="connsiteX5" fmla="*/ 1135231 w 3509263"/>
              <a:gd name="connsiteY5" fmla="*/ 4884373 h 5009322"/>
              <a:gd name="connsiteX6" fmla="*/ 3509263 w 3509263"/>
              <a:gd name="connsiteY6" fmla="*/ 2510340 h 5009322"/>
              <a:gd name="connsiteX7" fmla="*/ 1078436 w 3509263"/>
              <a:gd name="connsiteY7" fmla="*/ 90872 h 5009322"/>
              <a:gd name="connsiteX8" fmla="*/ 737666 w 3509263"/>
              <a:gd name="connsiteY8" fmla="*/ 0 h 5009322"/>
              <a:gd name="connsiteX9" fmla="*/ 397553 w 3509263"/>
              <a:gd name="connsiteY9" fmla="*/ 157556 h 5009322"/>
              <a:gd name="connsiteX10" fmla="*/ 0 w 3509263"/>
              <a:gd name="connsiteY10" fmla="*/ 538314 h 5009322"/>
              <a:gd name="connsiteX0" fmla="*/ 0 w 3509263"/>
              <a:gd name="connsiteY0" fmla="*/ 865832 h 5336840"/>
              <a:gd name="connsiteX1" fmla="*/ 1952681 w 3509263"/>
              <a:gd name="connsiteY1" fmla="*/ 2824718 h 5336840"/>
              <a:gd name="connsiteX2" fmla="*/ 10689 w 3509263"/>
              <a:gd name="connsiteY2" fmla="*/ 4791607 h 5336840"/>
              <a:gd name="connsiteX3" fmla="*/ 430973 w 3509263"/>
              <a:gd name="connsiteY3" fmla="*/ 5234609 h 5336840"/>
              <a:gd name="connsiteX4" fmla="*/ 771743 w 3509263"/>
              <a:gd name="connsiteY4" fmla="*/ 5336840 h 5336840"/>
              <a:gd name="connsiteX5" fmla="*/ 1135231 w 3509263"/>
              <a:gd name="connsiteY5" fmla="*/ 5211891 h 5336840"/>
              <a:gd name="connsiteX6" fmla="*/ 3509263 w 3509263"/>
              <a:gd name="connsiteY6" fmla="*/ 2837858 h 5336840"/>
              <a:gd name="connsiteX7" fmla="*/ 1078436 w 3509263"/>
              <a:gd name="connsiteY7" fmla="*/ 418390 h 5336840"/>
              <a:gd name="connsiteX8" fmla="*/ 737666 w 3509263"/>
              <a:gd name="connsiteY8" fmla="*/ 327518 h 5336840"/>
              <a:gd name="connsiteX9" fmla="*/ 397553 w 3509263"/>
              <a:gd name="connsiteY9" fmla="*/ 485074 h 5336840"/>
              <a:gd name="connsiteX10" fmla="*/ 0 w 3509263"/>
              <a:gd name="connsiteY10" fmla="*/ 865832 h 5336840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9428 h 5020436"/>
              <a:gd name="connsiteX1" fmla="*/ 1952681 w 3509263"/>
              <a:gd name="connsiteY1" fmla="*/ 2508314 h 5020436"/>
              <a:gd name="connsiteX2" fmla="*/ 10689 w 3509263"/>
              <a:gd name="connsiteY2" fmla="*/ 4475203 h 5020436"/>
              <a:gd name="connsiteX3" fmla="*/ 430973 w 3509263"/>
              <a:gd name="connsiteY3" fmla="*/ 4918205 h 5020436"/>
              <a:gd name="connsiteX4" fmla="*/ 771743 w 3509263"/>
              <a:gd name="connsiteY4" fmla="*/ 5020436 h 5020436"/>
              <a:gd name="connsiteX5" fmla="*/ 1135231 w 3509263"/>
              <a:gd name="connsiteY5" fmla="*/ 4895487 h 5020436"/>
              <a:gd name="connsiteX6" fmla="*/ 3509263 w 3509263"/>
              <a:gd name="connsiteY6" fmla="*/ 2521454 h 5020436"/>
              <a:gd name="connsiteX7" fmla="*/ 1078436 w 3509263"/>
              <a:gd name="connsiteY7" fmla="*/ 101986 h 5020436"/>
              <a:gd name="connsiteX8" fmla="*/ 737666 w 3509263"/>
              <a:gd name="connsiteY8" fmla="*/ 11114 h 5020436"/>
              <a:gd name="connsiteX9" fmla="*/ 397553 w 3509263"/>
              <a:gd name="connsiteY9" fmla="*/ 168670 h 5020436"/>
              <a:gd name="connsiteX10" fmla="*/ 0 w 3509263"/>
              <a:gd name="connsiteY10" fmla="*/ 549428 h 5020436"/>
              <a:gd name="connsiteX0" fmla="*/ 0 w 3509263"/>
              <a:gd name="connsiteY0" fmla="*/ 542840 h 5013848"/>
              <a:gd name="connsiteX1" fmla="*/ 1952681 w 3509263"/>
              <a:gd name="connsiteY1" fmla="*/ 2501726 h 5013848"/>
              <a:gd name="connsiteX2" fmla="*/ 10689 w 3509263"/>
              <a:gd name="connsiteY2" fmla="*/ 4468615 h 5013848"/>
              <a:gd name="connsiteX3" fmla="*/ 430973 w 3509263"/>
              <a:gd name="connsiteY3" fmla="*/ 4911617 h 5013848"/>
              <a:gd name="connsiteX4" fmla="*/ 771743 w 3509263"/>
              <a:gd name="connsiteY4" fmla="*/ 5013848 h 5013848"/>
              <a:gd name="connsiteX5" fmla="*/ 1135231 w 3509263"/>
              <a:gd name="connsiteY5" fmla="*/ 4888899 h 5013848"/>
              <a:gd name="connsiteX6" fmla="*/ 3509263 w 3509263"/>
              <a:gd name="connsiteY6" fmla="*/ 2514866 h 5013848"/>
              <a:gd name="connsiteX7" fmla="*/ 1117296 w 3509263"/>
              <a:gd name="connsiteY7" fmla="*/ 134923 h 5013848"/>
              <a:gd name="connsiteX8" fmla="*/ 737666 w 3509263"/>
              <a:gd name="connsiteY8" fmla="*/ 4526 h 5013848"/>
              <a:gd name="connsiteX9" fmla="*/ 397553 w 3509263"/>
              <a:gd name="connsiteY9" fmla="*/ 162082 h 5013848"/>
              <a:gd name="connsiteX10" fmla="*/ 0 w 3509263"/>
              <a:gd name="connsiteY10" fmla="*/ 542840 h 5013848"/>
              <a:gd name="connsiteX0" fmla="*/ 0 w 3509263"/>
              <a:gd name="connsiteY0" fmla="*/ 526104 h 4997112"/>
              <a:gd name="connsiteX1" fmla="*/ 1952681 w 3509263"/>
              <a:gd name="connsiteY1" fmla="*/ 2484990 h 4997112"/>
              <a:gd name="connsiteX2" fmla="*/ 10689 w 3509263"/>
              <a:gd name="connsiteY2" fmla="*/ 4451879 h 4997112"/>
              <a:gd name="connsiteX3" fmla="*/ 430973 w 3509263"/>
              <a:gd name="connsiteY3" fmla="*/ 4894881 h 4997112"/>
              <a:gd name="connsiteX4" fmla="*/ 771743 w 3509263"/>
              <a:gd name="connsiteY4" fmla="*/ 4997112 h 4997112"/>
              <a:gd name="connsiteX5" fmla="*/ 1135231 w 3509263"/>
              <a:gd name="connsiteY5" fmla="*/ 4872163 h 4997112"/>
              <a:gd name="connsiteX6" fmla="*/ 3509263 w 3509263"/>
              <a:gd name="connsiteY6" fmla="*/ 2498130 h 4997112"/>
              <a:gd name="connsiteX7" fmla="*/ 1117296 w 3509263"/>
              <a:gd name="connsiteY7" fmla="*/ 118187 h 4997112"/>
              <a:gd name="connsiteX8" fmla="*/ 753426 w 3509263"/>
              <a:gd name="connsiteY8" fmla="*/ 4526 h 4997112"/>
              <a:gd name="connsiteX9" fmla="*/ 397553 w 3509263"/>
              <a:gd name="connsiteY9" fmla="*/ 145346 h 4997112"/>
              <a:gd name="connsiteX10" fmla="*/ 0 w 3509263"/>
              <a:gd name="connsiteY10" fmla="*/ 526104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43621 w 3500203"/>
              <a:gd name="connsiteY1" fmla="*/ 24849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0 w 3500203"/>
              <a:gd name="connsiteY0" fmla="*/ 531610 h 4997112"/>
              <a:gd name="connsiteX1" fmla="*/ 1964742 w 3500203"/>
              <a:gd name="connsiteY1" fmla="*/ 2502390 h 4997112"/>
              <a:gd name="connsiteX2" fmla="*/ 1629 w 3500203"/>
              <a:gd name="connsiteY2" fmla="*/ 4451879 h 4997112"/>
              <a:gd name="connsiteX3" fmla="*/ 421913 w 3500203"/>
              <a:gd name="connsiteY3" fmla="*/ 4894881 h 4997112"/>
              <a:gd name="connsiteX4" fmla="*/ 762683 w 3500203"/>
              <a:gd name="connsiteY4" fmla="*/ 4997112 h 4997112"/>
              <a:gd name="connsiteX5" fmla="*/ 1126171 w 3500203"/>
              <a:gd name="connsiteY5" fmla="*/ 4872163 h 4997112"/>
              <a:gd name="connsiteX6" fmla="*/ 3500203 w 3500203"/>
              <a:gd name="connsiteY6" fmla="*/ 2498130 h 4997112"/>
              <a:gd name="connsiteX7" fmla="*/ 1108236 w 3500203"/>
              <a:gd name="connsiteY7" fmla="*/ 118187 h 4997112"/>
              <a:gd name="connsiteX8" fmla="*/ 744366 w 3500203"/>
              <a:gd name="connsiteY8" fmla="*/ 4526 h 4997112"/>
              <a:gd name="connsiteX9" fmla="*/ 388493 w 3500203"/>
              <a:gd name="connsiteY9" fmla="*/ 145346 h 4997112"/>
              <a:gd name="connsiteX10" fmla="*/ 0 w 3500203"/>
              <a:gd name="connsiteY10" fmla="*/ 531610 h 4997112"/>
              <a:gd name="connsiteX0" fmla="*/ 5110 w 3505313"/>
              <a:gd name="connsiteY0" fmla="*/ 531610 h 4997112"/>
              <a:gd name="connsiteX1" fmla="*/ 1969852 w 3505313"/>
              <a:gd name="connsiteY1" fmla="*/ 2502390 h 4997112"/>
              <a:gd name="connsiteX2" fmla="*/ 0 w 3505313"/>
              <a:gd name="connsiteY2" fmla="*/ 4481321 h 4997112"/>
              <a:gd name="connsiteX3" fmla="*/ 427023 w 3505313"/>
              <a:gd name="connsiteY3" fmla="*/ 4894881 h 4997112"/>
              <a:gd name="connsiteX4" fmla="*/ 767793 w 3505313"/>
              <a:gd name="connsiteY4" fmla="*/ 4997112 h 4997112"/>
              <a:gd name="connsiteX5" fmla="*/ 1131281 w 3505313"/>
              <a:gd name="connsiteY5" fmla="*/ 4872163 h 4997112"/>
              <a:gd name="connsiteX6" fmla="*/ 3505313 w 3505313"/>
              <a:gd name="connsiteY6" fmla="*/ 2498130 h 4997112"/>
              <a:gd name="connsiteX7" fmla="*/ 1113346 w 3505313"/>
              <a:gd name="connsiteY7" fmla="*/ 118187 h 4997112"/>
              <a:gd name="connsiteX8" fmla="*/ 749476 w 3505313"/>
              <a:gd name="connsiteY8" fmla="*/ 4526 h 4997112"/>
              <a:gd name="connsiteX9" fmla="*/ 393603 w 3505313"/>
              <a:gd name="connsiteY9" fmla="*/ 145346 h 4997112"/>
              <a:gd name="connsiteX10" fmla="*/ 5110 w 3505313"/>
              <a:gd name="connsiteY10" fmla="*/ 531610 h 4997112"/>
              <a:gd name="connsiteX0" fmla="*/ 5110 w 3505313"/>
              <a:gd name="connsiteY0" fmla="*/ 531610 h 5288660"/>
              <a:gd name="connsiteX1" fmla="*/ 1969852 w 3505313"/>
              <a:gd name="connsiteY1" fmla="*/ 2502390 h 5288660"/>
              <a:gd name="connsiteX2" fmla="*/ 0 w 3505313"/>
              <a:gd name="connsiteY2" fmla="*/ 4481321 h 5288660"/>
              <a:gd name="connsiteX3" fmla="*/ 427023 w 3505313"/>
              <a:gd name="connsiteY3" fmla="*/ 4894881 h 5288660"/>
              <a:gd name="connsiteX4" fmla="*/ 767793 w 3505313"/>
              <a:gd name="connsiteY4" fmla="*/ 4997112 h 5288660"/>
              <a:gd name="connsiteX5" fmla="*/ 1131281 w 3505313"/>
              <a:gd name="connsiteY5" fmla="*/ 4872163 h 5288660"/>
              <a:gd name="connsiteX6" fmla="*/ 3505313 w 3505313"/>
              <a:gd name="connsiteY6" fmla="*/ 2498130 h 5288660"/>
              <a:gd name="connsiteX7" fmla="*/ 1113346 w 3505313"/>
              <a:gd name="connsiteY7" fmla="*/ 118187 h 5288660"/>
              <a:gd name="connsiteX8" fmla="*/ 749476 w 3505313"/>
              <a:gd name="connsiteY8" fmla="*/ 4526 h 5288660"/>
              <a:gd name="connsiteX9" fmla="*/ 393603 w 3505313"/>
              <a:gd name="connsiteY9" fmla="*/ 145346 h 5288660"/>
              <a:gd name="connsiteX10" fmla="*/ 5110 w 3505313"/>
              <a:gd name="connsiteY10" fmla="*/ 531610 h 5288660"/>
              <a:gd name="connsiteX0" fmla="*/ 5110 w 3505313"/>
              <a:gd name="connsiteY0" fmla="*/ 531610 h 5000898"/>
              <a:gd name="connsiteX1" fmla="*/ 1969852 w 3505313"/>
              <a:gd name="connsiteY1" fmla="*/ 2502390 h 5000898"/>
              <a:gd name="connsiteX2" fmla="*/ 0 w 3505313"/>
              <a:gd name="connsiteY2" fmla="*/ 4481321 h 5000898"/>
              <a:gd name="connsiteX3" fmla="*/ 427023 w 3505313"/>
              <a:gd name="connsiteY3" fmla="*/ 4894881 h 5000898"/>
              <a:gd name="connsiteX4" fmla="*/ 767793 w 3505313"/>
              <a:gd name="connsiteY4" fmla="*/ 4997112 h 5000898"/>
              <a:gd name="connsiteX5" fmla="*/ 1131281 w 3505313"/>
              <a:gd name="connsiteY5" fmla="*/ 4872163 h 5000898"/>
              <a:gd name="connsiteX6" fmla="*/ 3505313 w 3505313"/>
              <a:gd name="connsiteY6" fmla="*/ 2498130 h 5000898"/>
              <a:gd name="connsiteX7" fmla="*/ 1113346 w 3505313"/>
              <a:gd name="connsiteY7" fmla="*/ 118187 h 5000898"/>
              <a:gd name="connsiteX8" fmla="*/ 749476 w 3505313"/>
              <a:gd name="connsiteY8" fmla="*/ 4526 h 5000898"/>
              <a:gd name="connsiteX9" fmla="*/ 393603 w 3505313"/>
              <a:gd name="connsiteY9" fmla="*/ 145346 h 5000898"/>
              <a:gd name="connsiteX10" fmla="*/ 5110 w 3505313"/>
              <a:gd name="connsiteY10" fmla="*/ 531610 h 5000898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31610 h 5007261"/>
              <a:gd name="connsiteX1" fmla="*/ 1969852 w 3505313"/>
              <a:gd name="connsiteY1" fmla="*/ 2502390 h 5007261"/>
              <a:gd name="connsiteX2" fmla="*/ 0 w 3505313"/>
              <a:gd name="connsiteY2" fmla="*/ 4481321 h 5007261"/>
              <a:gd name="connsiteX3" fmla="*/ 427023 w 3505313"/>
              <a:gd name="connsiteY3" fmla="*/ 4894881 h 5007261"/>
              <a:gd name="connsiteX4" fmla="*/ 787503 w 3505313"/>
              <a:gd name="connsiteY4" fmla="*/ 5003475 h 5007261"/>
              <a:gd name="connsiteX5" fmla="*/ 1131281 w 3505313"/>
              <a:gd name="connsiteY5" fmla="*/ 4872163 h 5007261"/>
              <a:gd name="connsiteX6" fmla="*/ 3505313 w 3505313"/>
              <a:gd name="connsiteY6" fmla="*/ 2498130 h 5007261"/>
              <a:gd name="connsiteX7" fmla="*/ 1113346 w 3505313"/>
              <a:gd name="connsiteY7" fmla="*/ 118187 h 5007261"/>
              <a:gd name="connsiteX8" fmla="*/ 749476 w 3505313"/>
              <a:gd name="connsiteY8" fmla="*/ 4526 h 5007261"/>
              <a:gd name="connsiteX9" fmla="*/ 393603 w 3505313"/>
              <a:gd name="connsiteY9" fmla="*/ 145346 h 5007261"/>
              <a:gd name="connsiteX10" fmla="*/ 5110 w 3505313"/>
              <a:gd name="connsiteY10" fmla="*/ 531610 h 5007261"/>
              <a:gd name="connsiteX0" fmla="*/ 5110 w 3505313"/>
              <a:gd name="connsiteY0" fmla="*/ 529652 h 5005303"/>
              <a:gd name="connsiteX1" fmla="*/ 1969852 w 3505313"/>
              <a:gd name="connsiteY1" fmla="*/ 2500432 h 5005303"/>
              <a:gd name="connsiteX2" fmla="*/ 0 w 3505313"/>
              <a:gd name="connsiteY2" fmla="*/ 4479363 h 5005303"/>
              <a:gd name="connsiteX3" fmla="*/ 427023 w 3505313"/>
              <a:gd name="connsiteY3" fmla="*/ 4892923 h 5005303"/>
              <a:gd name="connsiteX4" fmla="*/ 787503 w 3505313"/>
              <a:gd name="connsiteY4" fmla="*/ 5001517 h 5005303"/>
              <a:gd name="connsiteX5" fmla="*/ 1131281 w 3505313"/>
              <a:gd name="connsiteY5" fmla="*/ 4870205 h 5005303"/>
              <a:gd name="connsiteX6" fmla="*/ 3505313 w 3505313"/>
              <a:gd name="connsiteY6" fmla="*/ 2496172 h 5005303"/>
              <a:gd name="connsiteX7" fmla="*/ 1160106 w 3505313"/>
              <a:gd name="connsiteY7" fmla="*/ 158794 h 5005303"/>
              <a:gd name="connsiteX8" fmla="*/ 749476 w 3505313"/>
              <a:gd name="connsiteY8" fmla="*/ 2568 h 5005303"/>
              <a:gd name="connsiteX9" fmla="*/ 393603 w 3505313"/>
              <a:gd name="connsiteY9" fmla="*/ 143388 h 5005303"/>
              <a:gd name="connsiteX10" fmla="*/ 5110 w 3505313"/>
              <a:gd name="connsiteY10" fmla="*/ 529652 h 5005303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416 h 5008067"/>
              <a:gd name="connsiteX1" fmla="*/ 1969852 w 3505313"/>
              <a:gd name="connsiteY1" fmla="*/ 2503196 h 5008067"/>
              <a:gd name="connsiteX2" fmla="*/ 0 w 3505313"/>
              <a:gd name="connsiteY2" fmla="*/ 4482127 h 5008067"/>
              <a:gd name="connsiteX3" fmla="*/ 427023 w 3505313"/>
              <a:gd name="connsiteY3" fmla="*/ 4895687 h 5008067"/>
              <a:gd name="connsiteX4" fmla="*/ 787503 w 3505313"/>
              <a:gd name="connsiteY4" fmla="*/ 5004281 h 5008067"/>
              <a:gd name="connsiteX5" fmla="*/ 1131281 w 3505313"/>
              <a:gd name="connsiteY5" fmla="*/ 4872969 h 5008067"/>
              <a:gd name="connsiteX6" fmla="*/ 3505313 w 3505313"/>
              <a:gd name="connsiteY6" fmla="*/ 2498936 h 5008067"/>
              <a:gd name="connsiteX7" fmla="*/ 1160106 w 3505313"/>
              <a:gd name="connsiteY7" fmla="*/ 161558 h 5008067"/>
              <a:gd name="connsiteX8" fmla="*/ 796836 w 3505313"/>
              <a:gd name="connsiteY8" fmla="*/ 2318 h 5008067"/>
              <a:gd name="connsiteX9" fmla="*/ 393603 w 3505313"/>
              <a:gd name="connsiteY9" fmla="*/ 146152 h 5008067"/>
              <a:gd name="connsiteX10" fmla="*/ 5110 w 3505313"/>
              <a:gd name="connsiteY10" fmla="*/ 532416 h 500806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  <a:gd name="connsiteX0" fmla="*/ 5110 w 3505313"/>
              <a:gd name="connsiteY0" fmla="*/ 532666 h 5008317"/>
              <a:gd name="connsiteX1" fmla="*/ 1969852 w 3505313"/>
              <a:gd name="connsiteY1" fmla="*/ 2503446 h 5008317"/>
              <a:gd name="connsiteX2" fmla="*/ 0 w 3505313"/>
              <a:gd name="connsiteY2" fmla="*/ 4482377 h 5008317"/>
              <a:gd name="connsiteX3" fmla="*/ 427023 w 3505313"/>
              <a:gd name="connsiteY3" fmla="*/ 4895937 h 5008317"/>
              <a:gd name="connsiteX4" fmla="*/ 787503 w 3505313"/>
              <a:gd name="connsiteY4" fmla="*/ 5004531 h 5008317"/>
              <a:gd name="connsiteX5" fmla="*/ 1131281 w 3505313"/>
              <a:gd name="connsiteY5" fmla="*/ 4873219 h 5008317"/>
              <a:gd name="connsiteX6" fmla="*/ 3505313 w 3505313"/>
              <a:gd name="connsiteY6" fmla="*/ 2499186 h 5008317"/>
              <a:gd name="connsiteX7" fmla="*/ 1160106 w 3505313"/>
              <a:gd name="connsiteY7" fmla="*/ 161808 h 5008317"/>
              <a:gd name="connsiteX8" fmla="*/ 796836 w 3505313"/>
              <a:gd name="connsiteY8" fmla="*/ 2568 h 5008317"/>
              <a:gd name="connsiteX9" fmla="*/ 393603 w 3505313"/>
              <a:gd name="connsiteY9" fmla="*/ 146402 h 5008317"/>
              <a:gd name="connsiteX10" fmla="*/ 5110 w 3505313"/>
              <a:gd name="connsiteY10" fmla="*/ 532666 h 50083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505313" h="5008317">
                <a:moveTo>
                  <a:pt x="5110" y="532666"/>
                </a:moveTo>
                <a:lnTo>
                  <a:pt x="1969852" y="2503446"/>
                </a:lnTo>
                <a:lnTo>
                  <a:pt x="0" y="4482377"/>
                </a:lnTo>
                <a:lnTo>
                  <a:pt x="427023" y="4895937"/>
                </a:lnTo>
                <a:cubicBezTo>
                  <a:pt x="510281" y="4969426"/>
                  <a:pt x="670127" y="5008317"/>
                  <a:pt x="787503" y="5004531"/>
                </a:cubicBezTo>
                <a:cubicBezTo>
                  <a:pt x="904879" y="5000745"/>
                  <a:pt x="1004011" y="4978861"/>
                  <a:pt x="1131281" y="4873219"/>
                </a:cubicBezTo>
                <a:lnTo>
                  <a:pt x="3505313" y="2499186"/>
                </a:lnTo>
                <a:lnTo>
                  <a:pt x="1160106" y="161808"/>
                </a:lnTo>
                <a:cubicBezTo>
                  <a:pt x="1068649" y="89635"/>
                  <a:pt x="968345" y="5136"/>
                  <a:pt x="796836" y="2568"/>
                </a:cubicBezTo>
                <a:cubicBezTo>
                  <a:pt x="625327" y="0"/>
                  <a:pt x="475789" y="68559"/>
                  <a:pt x="393603" y="146402"/>
                </a:cubicBezTo>
                <a:lnTo>
                  <a:pt x="5110" y="53266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Title 12">
            <a:extLst>
              <a:ext uri="{FF2B5EF4-FFF2-40B4-BE49-F238E27FC236}">
                <a16:creationId xmlns:a16="http://schemas.microsoft.com/office/drawing/2014/main" id="{F59D11B6-8D02-65E4-693A-CE1C2210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60" y="2663513"/>
            <a:ext cx="3671452" cy="800034"/>
          </a:xfrm>
        </p:spPr>
        <p:txBody>
          <a:bodyPr wrap="square" anchor="b">
            <a:spAutoFit/>
          </a:bodyPr>
          <a:lstStyle>
            <a:lvl1pPr algn="l">
              <a:lnSpc>
                <a:spcPct val="100000"/>
              </a:lnSpc>
              <a:defRPr sz="2599" b="1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C65AA19-5AD0-A7B5-4B6E-E81079B28E8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6860" y="3572983"/>
            <a:ext cx="3671452" cy="229999"/>
          </a:xfrm>
        </p:spPr>
        <p:txBody>
          <a:bodyPr wrap="square">
            <a:spAutoFit/>
          </a:bodyPr>
          <a:lstStyle>
            <a:lvl1pPr marL="0" marR="0" indent="0" algn="l" defTabSz="1088449" rtl="0" eaLnBrk="1" fontAlgn="base" latinLnBrk="0" hangingPunct="1">
              <a:lnSpc>
                <a:spcPct val="11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b="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73E9C03-F500-1452-170A-812F831CD0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155571F4-5F3D-A550-F397-9756F66C79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4125" y="186405"/>
            <a:ext cx="2062676" cy="575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4320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37315" y="439945"/>
            <a:ext cx="1131275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36449" y="2107983"/>
            <a:ext cx="11319102" cy="3253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 - First level of bullet point – 14pt</a:t>
            </a:r>
          </a:p>
          <a:p>
            <a:pPr lvl="2"/>
            <a:r>
              <a:rPr lang="en-GB"/>
              <a:t>Third level - Second level of bullet point – 12pt</a:t>
            </a:r>
          </a:p>
          <a:p>
            <a:pPr lvl="3"/>
            <a:r>
              <a:rPr lang="en-GB"/>
              <a:t>Fourth level - Third level of bullet point – 10pt</a:t>
            </a:r>
          </a:p>
          <a:p>
            <a:pPr lvl="4"/>
            <a:r>
              <a:rPr lang="en-GB"/>
              <a:t>Fifth level - hyperlinks Fifth level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440945" y="-543173"/>
            <a:ext cx="11308258" cy="356259"/>
            <a:chOff x="441059" y="-543299"/>
            <a:chExt cx="11311203" cy="356341"/>
          </a:xfrm>
        </p:grpSpPr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67FE574-C472-944C-85AC-16E1F8CAA96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F782C39-0D18-B245-BF70-C282B0A1417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2A735312-2F3D-D74E-BD47-F2D0EC38193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74412662-E083-6247-AD63-E3E205B5C4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01D7E54F-EC9E-F047-80D5-1494B1F7DDE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F8224BF4-720A-E842-B806-0D733B149B4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F57B71B-7262-C943-8F0E-926200A1BB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24CAC6C4-8DFB-2740-97F7-90FF0FCEA42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8830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AC789A6A-CFFC-9242-ABA8-9EEF1F7FF3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36F9C895-C70D-684C-BE55-F2F63606D6D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5CF3D0A-4D9E-7645-BAD2-235D94D6248D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-543299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D59C4FB6-F336-8D4E-A9F8-6C92DC15E26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-543299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DA5BD5D-C36F-B84B-AF5A-E637C8AF11F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098381" y="-543299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5" name="Group 114"/>
          <p:cNvGrpSpPr/>
          <p:nvPr/>
        </p:nvGrpSpPr>
        <p:grpSpPr>
          <a:xfrm>
            <a:off x="440945" y="7038028"/>
            <a:ext cx="11308258" cy="356259"/>
            <a:chOff x="441059" y="7039657"/>
            <a:chExt cx="11311203" cy="356341"/>
          </a:xfrm>
        </p:grpSpPr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81AE2D35-DB98-4C40-BAD2-670315C3F82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059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7D7F2538-274A-9842-95A0-73C36996A15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13897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C0E42852-FA1F-B04C-9371-8E93272E245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283267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756C35-AD97-A447-9FC0-F0FA4FA7EC2F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193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8223EF5-4818-B642-9A60-D1E9F13A8F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297363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8B21F70-6ECA-9449-A970-BBEDE88C007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9959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9C30193-7F02-F445-8AE2-CA517F7CDD0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99188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8844B5B-0AA8-6D4D-9E46-AA378D9DE7B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977592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5DAB4E-4C9B-2C46-9AC1-D2C31C39054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185150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75450B0D-FE75-DB46-ACD6-992428ACC1C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918275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DCC32F0D-1C5F-2E48-A45C-8250B0BD2A0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0062569" y="7039657"/>
              <a:ext cx="0" cy="35634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CC3CC1E-4EF3-D64A-AF8C-3006FAF4E55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752262" y="7039657"/>
              <a:ext cx="0" cy="356341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1DCB8A8-F42F-C54E-9B1C-4AF120BB070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102150" y="7039657"/>
              <a:ext cx="0" cy="356341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Group 112"/>
          <p:cNvGrpSpPr/>
          <p:nvPr/>
        </p:nvGrpSpPr>
        <p:grpSpPr>
          <a:xfrm>
            <a:off x="-543608" y="456267"/>
            <a:ext cx="363403" cy="5871368"/>
            <a:chOff x="-543750" y="456372"/>
            <a:chExt cx="363498" cy="587272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7DB925-E068-B045-8E44-D5DE3798F681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74D9A4-0BA8-C848-8BED-29B43927983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6B21299-A197-964A-A5F0-8365B33BB025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-540755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41FFB26-7469-4843-89A4-1A9D7F3D68E9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37F69AA-9375-2649-8B31-D47A2DC52D9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83833C03-B7AE-9F4B-BAB4-65062ACA308F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BCAA520-1BFE-314A-9F42-E25402CEA82A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-543750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4" name="Group 113"/>
          <p:cNvGrpSpPr/>
          <p:nvPr/>
        </p:nvGrpSpPr>
        <p:grpSpPr>
          <a:xfrm>
            <a:off x="12374586" y="456267"/>
            <a:ext cx="363403" cy="5871368"/>
            <a:chOff x="12377808" y="456372"/>
            <a:chExt cx="363498" cy="5872728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531F7EB-FA81-1F45-88A3-D55ED11542C0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6329100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F804969-F8D9-6640-8DB2-088B8BC2B819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3430130"/>
              <a:ext cx="360503" cy="0"/>
            </a:xfrm>
            <a:prstGeom prst="line">
              <a:avLst/>
            </a:prstGeom>
            <a:ln w="25400">
              <a:solidFill>
                <a:srgbClr val="92D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80D99E-0F5E-8A41-AD4A-4232D229E5EC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380803" y="456372"/>
              <a:ext cx="360503" cy="0"/>
            </a:xfrm>
            <a:prstGeom prst="line">
              <a:avLst/>
            </a:prstGeom>
            <a:ln w="25400">
              <a:solidFill>
                <a:srgbClr val="FA193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F08334E-1AC5-D745-88BE-802F0DADA8F6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2108471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CB356B9-CC85-EC4C-AB51-D3E726783B92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1345690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B6987DB-BB68-5542-B82F-8FF3190CB401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12377808" y="5372066"/>
              <a:ext cx="363498" cy="162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B290135-1E06-99CA-C9D8-40C2C7F0F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28196" y="6356467"/>
            <a:ext cx="4113729" cy="36504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000">
                <a:solidFill>
                  <a:schemeClr val="tx2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B6DF3F-9AE7-C9E6-6897-F50770D712E4}"/>
              </a:ext>
            </a:extLst>
          </p:cNvPr>
          <p:cNvSpPr txBox="1"/>
          <p:nvPr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915983" y="6642150"/>
            <a:ext cx="1241102" cy="153888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Classification: GENERAL</a:t>
            </a:r>
          </a:p>
        </p:txBody>
      </p:sp>
    </p:spTree>
    <p:extLst>
      <p:ext uri="{BB962C8B-B14F-4D97-AF65-F5344CB8AC3E}">
        <p14:creationId xmlns:p14="http://schemas.microsoft.com/office/powerpoint/2010/main" val="35059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  <p:sldLayoutId id="2147483738" r:id="rId33"/>
    <p:sldLayoutId id="2147483739" r:id="rId34"/>
    <p:sldLayoutId id="2147483740" r:id="rId35"/>
    <p:sldLayoutId id="2147483741" r:id="rId36"/>
    <p:sldLayoutId id="2147483742" r:id="rId37"/>
    <p:sldLayoutId id="2147483743" r:id="rId38"/>
    <p:sldLayoutId id="2147483744" r:id="rId39"/>
    <p:sldLayoutId id="2147483745" r:id="rId40"/>
    <p:sldLayoutId id="2147483746" r:id="rId41"/>
    <p:sldLayoutId id="2147483747" r:id="rId42"/>
    <p:sldLayoutId id="2147483748" r:id="rId43"/>
    <p:sldLayoutId id="2147483749" r:id="rId44"/>
    <p:sldLayoutId id="2147483750" r:id="rId45"/>
    <p:sldLayoutId id="2147483751" r:id="rId46"/>
    <p:sldLayoutId id="2147483752" r:id="rId47"/>
    <p:sldLayoutId id="2147483753" r:id="rId48"/>
    <p:sldLayoutId id="2147483754" r:id="rId49"/>
    <p:sldLayoutId id="2147483755" r:id="rId50"/>
    <p:sldLayoutId id="2147483756" r:id="rId51"/>
    <p:sldLayoutId id="2147483757" r:id="rId52"/>
    <p:sldLayoutId id="2147483758" r:id="rId53"/>
    <p:sldLayoutId id="2147483759" r:id="rId54"/>
    <p:sldLayoutId id="2147483760" r:id="rId55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599" b="1" cap="none" baseline="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5pPr>
      <a:lvl6pPr marL="544225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6pPr>
      <a:lvl7pPr marL="108844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7pPr>
      <a:lvl8pPr marL="1632674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8pPr>
      <a:lvl9pPr marL="2176899" algn="l" rtl="0" eaLnBrk="1" fontAlgn="base" hangingPunct="1">
        <a:spcBef>
          <a:spcPct val="0"/>
        </a:spcBef>
        <a:spcAft>
          <a:spcPct val="0"/>
        </a:spcAft>
        <a:defRPr sz="2999">
          <a:solidFill>
            <a:schemeClr val="tx1"/>
          </a:solidFill>
          <a:latin typeface="Arial" charset="0"/>
        </a:defRPr>
      </a:lvl9pPr>
    </p:titleStyle>
    <p:bodyStyle>
      <a:lvl1pPr algn="l" rtl="0" eaLnBrk="1" fontAlgn="base" hangingPunct="1">
        <a:lnSpc>
          <a:spcPct val="125000"/>
        </a:lnSpc>
        <a:spcBef>
          <a:spcPts val="0"/>
        </a:spcBef>
        <a:spcAft>
          <a:spcPts val="1400"/>
        </a:spcAft>
        <a:defRPr sz="1400" b="0">
          <a:solidFill>
            <a:schemeClr val="tx2"/>
          </a:solidFill>
          <a:latin typeface="+mn-lt"/>
          <a:ea typeface="+mn-ea"/>
          <a:cs typeface="+mn-cs"/>
        </a:defRPr>
      </a:lvl1pPr>
      <a:lvl2pPr marL="179946" indent="-179946" algn="l" rtl="0" eaLnBrk="1" fontAlgn="base" hangingPunct="1">
        <a:lnSpc>
          <a:spcPct val="125000"/>
        </a:lnSpc>
        <a:spcBef>
          <a:spcPts val="700"/>
        </a:spcBef>
        <a:spcAft>
          <a:spcPct val="0"/>
        </a:spcAft>
        <a:buClr>
          <a:schemeClr val="accent2"/>
        </a:buClr>
        <a:buFontTx/>
        <a:buBlip>
          <a:blip r:embed="rId57"/>
        </a:buBlip>
        <a:defRPr sz="1400" b="0">
          <a:solidFill>
            <a:schemeClr val="tx2"/>
          </a:solidFill>
          <a:latin typeface="+mn-lt"/>
        </a:defRPr>
      </a:lvl2pPr>
      <a:lvl3pPr marL="360255" indent="-172986" algn="l" rtl="0" eaLnBrk="1" fontAlgn="base" hangingPunct="1">
        <a:lnSpc>
          <a:spcPct val="125000"/>
        </a:lnSpc>
        <a:spcBef>
          <a:spcPts val="200"/>
        </a:spcBef>
        <a:spcAft>
          <a:spcPct val="0"/>
        </a:spcAft>
        <a:buClrTx/>
        <a:buFont typeface="Amalia" pitchFamily="34" charset="0"/>
        <a:buChar char="•"/>
        <a:tabLst/>
        <a:defRPr sz="1200">
          <a:solidFill>
            <a:schemeClr val="tx2"/>
          </a:solidFill>
          <a:latin typeface="+mn-lt"/>
        </a:defRPr>
      </a:lvl3pPr>
      <a:lvl4pPr marL="532640" indent="-179334" algn="l" rtl="0" eaLnBrk="1" fontAlgn="base" hangingPunct="1">
        <a:lnSpc>
          <a:spcPct val="125000"/>
        </a:lnSpc>
        <a:spcBef>
          <a:spcPts val="540"/>
        </a:spcBef>
        <a:spcAft>
          <a:spcPct val="0"/>
        </a:spcAft>
        <a:buClrTx/>
        <a:buFont typeface="Nokia Pure Headline Light" pitchFamily="34" charset="0"/>
        <a:buChar char="–"/>
        <a:tabLst/>
        <a:defRPr sz="1000">
          <a:solidFill>
            <a:schemeClr val="tx2"/>
          </a:solidFill>
          <a:latin typeface="+mn-lt"/>
        </a:defRPr>
      </a:lvl4pPr>
      <a:lvl5pPr marL="0" indent="0" algn="l" rtl="0" eaLnBrk="1" fontAlgn="base" hangingPunct="1">
        <a:lnSpc>
          <a:spcPct val="125000"/>
        </a:lnSpc>
        <a:spcBef>
          <a:spcPts val="1999"/>
        </a:spcBef>
        <a:spcAft>
          <a:spcPct val="0"/>
        </a:spcAft>
        <a:buFont typeface="Calibri" panose="020F0502020204030204" pitchFamily="34" charset="0"/>
        <a:buNone/>
        <a:tabLst/>
        <a:defRPr sz="1200" b="0" u="sng" baseline="0">
          <a:solidFill>
            <a:srgbClr val="64C5C9"/>
          </a:solidFill>
          <a:latin typeface="+mn-lt"/>
        </a:defRPr>
      </a:lvl5pPr>
      <a:lvl6pPr marL="0" indent="0" algn="l" rtl="0" eaLnBrk="1" fontAlgn="base" hangingPunct="1">
        <a:spcBef>
          <a:spcPts val="2857"/>
        </a:spcBef>
        <a:spcAft>
          <a:spcPct val="0"/>
        </a:spcAft>
        <a:buFont typeface="Arial" charset="0"/>
        <a:buNone/>
        <a:defRPr sz="1400">
          <a:solidFill>
            <a:srgbClr val="FF0000"/>
          </a:solidFill>
          <a:latin typeface="+mn-lt"/>
        </a:defRPr>
      </a:lvl6pPr>
      <a:lvl7pPr marL="2687110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7pPr>
      <a:lvl8pPr marL="3231334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8pPr>
      <a:lvl9pPr marL="3775559" indent="-124719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13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1pPr>
      <a:lvl2pPr marL="544225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108844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3pPr>
      <a:lvl4pPr marL="1632674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4pPr>
      <a:lvl5pPr marL="2176899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5pPr>
      <a:lvl6pPr marL="272112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6pPr>
      <a:lvl7pPr marL="3265348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7pPr>
      <a:lvl8pPr marL="3809573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8pPr>
      <a:lvl9pPr marL="4353797" algn="l" defTabSz="1088449" rtl="0" eaLnBrk="1" latinLnBrk="0" hangingPunct="1">
        <a:defRPr sz="20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1401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5.1140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abs/2005.11401" TargetMode="Externa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7" Type="http://schemas.openxmlformats.org/officeDocument/2006/relationships/slide" Target="slide5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openxmlformats.org/officeDocument/2006/relationships/slide" Target="slide27.xml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iovanniTRA/UDCG" TargetMode="External"/><Relationship Id="rId2" Type="http://schemas.openxmlformats.org/officeDocument/2006/relationships/hyperlink" Target="https://arxiv.org/abs/2510.21440" TargetMode="External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hyperlink" Target="https://traceloop.com/" TargetMode="External"/><Relationship Id="rId3" Type="http://schemas.openxmlformats.org/officeDocument/2006/relationships/hyperlink" Target="https://github.com/vibrantlabsai/ragas" TargetMode="External"/><Relationship Id="rId7" Type="http://schemas.openxmlformats.org/officeDocument/2006/relationships/hyperlink" Target="https://laminar.sh/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www.helicone.ai/" TargetMode="External"/><Relationship Id="rId5" Type="http://schemas.openxmlformats.org/officeDocument/2006/relationships/hyperlink" Target="https://langfuse.com/" TargetMode="External"/><Relationship Id="rId4" Type="http://schemas.openxmlformats.org/officeDocument/2006/relationships/hyperlink" Target="https://openlit.io/" TargetMode="External"/><Relationship Id="rId9" Type="http://schemas.openxmlformats.org/officeDocument/2006/relationships/hyperlink" Target="https://github.com/embeddings-benchmark/mteb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511.04502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9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B292B9C-1D6E-BCAE-2598-8F566E6AA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RAG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923692D-23E4-C668-4586-DFBA50AACC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Liad Magen</a:t>
            </a:r>
          </a:p>
        </p:txBody>
      </p:sp>
    </p:spTree>
    <p:extLst>
      <p:ext uri="{BB962C8B-B14F-4D97-AF65-F5344CB8AC3E}">
        <p14:creationId xmlns:p14="http://schemas.microsoft.com/office/powerpoint/2010/main" val="2524787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780C0-826D-D56B-45EB-E1C2522F11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Negativity and</a:t>
            </a:r>
            <a:r>
              <a:rPr lang="en-US" dirty="0">
                <a:solidFill>
                  <a:schemeClr val="accent1"/>
                </a:solidFill>
              </a:rPr>
              <a:t> Restrictiveness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C1856-69AD-19F5-D340-8D8A5E68B5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David was </a:t>
            </a:r>
            <a:r>
              <a:rPr lang="en-US" sz="2400" b="1" dirty="0">
                <a:solidFill>
                  <a:schemeClr val="tx1"/>
                </a:solidFill>
              </a:rPr>
              <a:t>not </a:t>
            </a:r>
            <a:r>
              <a:rPr lang="en-US" sz="2400" dirty="0">
                <a:solidFill>
                  <a:schemeClr val="tx1"/>
                </a:solidFill>
              </a:rPr>
              <a:t>the CEO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of Microsoft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	from 2005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1"/>
                </a:solidFill>
              </a:rPr>
              <a:t>					to 2010</a:t>
            </a:r>
          </a:p>
          <a:p>
            <a:pPr marL="0" indent="0">
              <a:buNone/>
            </a:pPr>
            <a:endParaRPr lang="en-US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12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4DFCD83-DA44-37DF-AD63-6A171F4A8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Knowledge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C69863F-0651-BEAD-C828-D76697F2D52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The trophy didn’t fit in the bag because </a:t>
            </a:r>
            <a:r>
              <a:rPr lang="en-US" sz="1800" b="1" dirty="0">
                <a:solidFill>
                  <a:schemeClr val="accent6"/>
                </a:solidFill>
              </a:rPr>
              <a:t>it</a:t>
            </a:r>
            <a:r>
              <a:rPr lang="en-US" sz="1800" dirty="0"/>
              <a:t> was too small</a:t>
            </a:r>
            <a:br>
              <a:rPr lang="en-US" sz="1800" dirty="0"/>
            </a:br>
            <a:r>
              <a:rPr lang="en-US" sz="1800" dirty="0"/>
              <a:t>The trophy didn’t fit in the bag because </a:t>
            </a:r>
            <a:r>
              <a:rPr lang="en-US" sz="1800" b="1" dirty="0">
                <a:solidFill>
                  <a:schemeClr val="accent6"/>
                </a:solidFill>
              </a:rPr>
              <a:t>it</a:t>
            </a:r>
            <a:r>
              <a:rPr lang="en-US" sz="1800" b="1" dirty="0"/>
              <a:t> </a:t>
            </a:r>
            <a:r>
              <a:rPr lang="en-US" sz="1800" dirty="0"/>
              <a:t>was too big</a:t>
            </a:r>
          </a:p>
          <a:p>
            <a:endParaRPr lang="en-US" sz="1800" dirty="0"/>
          </a:p>
          <a:p>
            <a:r>
              <a:rPr lang="en-US" sz="1800" dirty="0"/>
              <a:t>The city councilmen refused the demonstrators a permit because </a:t>
            </a:r>
            <a:r>
              <a:rPr lang="en-US" sz="1800" b="1" dirty="0">
                <a:solidFill>
                  <a:schemeClr val="accent6"/>
                </a:solidFill>
              </a:rPr>
              <a:t>they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feared violence. </a:t>
            </a:r>
            <a:br>
              <a:rPr lang="en-US" sz="1800" dirty="0"/>
            </a:br>
            <a:r>
              <a:rPr lang="en-US" sz="1800" dirty="0"/>
              <a:t>The city councilmen refused the demonstrators a permit because </a:t>
            </a:r>
            <a:r>
              <a:rPr lang="en-US" sz="1800" b="1" dirty="0">
                <a:solidFill>
                  <a:schemeClr val="accent6"/>
                </a:solidFill>
              </a:rPr>
              <a:t>they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advocated violence. </a:t>
            </a:r>
          </a:p>
          <a:p>
            <a:endParaRPr lang="en-US" sz="1800" dirty="0"/>
          </a:p>
          <a:p>
            <a:r>
              <a:rPr lang="en-US" sz="1800" dirty="0"/>
              <a:t>The man couldn’t lift his son because </a:t>
            </a:r>
            <a:r>
              <a:rPr lang="en-US" sz="1800" b="1" dirty="0">
                <a:solidFill>
                  <a:schemeClr val="accent6"/>
                </a:solidFill>
              </a:rPr>
              <a:t>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was too weak</a:t>
            </a:r>
            <a:br>
              <a:rPr lang="en-US" sz="1800" dirty="0"/>
            </a:br>
            <a:r>
              <a:rPr lang="en-US" sz="1800" dirty="0"/>
              <a:t>The man couldn’t lift his son because </a:t>
            </a:r>
            <a:r>
              <a:rPr lang="en-US" sz="1800" b="1" dirty="0">
                <a:solidFill>
                  <a:schemeClr val="accent6"/>
                </a:solidFill>
              </a:rPr>
              <a:t>he</a:t>
            </a:r>
            <a:r>
              <a:rPr lang="en-US" sz="1800" dirty="0">
                <a:solidFill>
                  <a:schemeClr val="accent6"/>
                </a:solidFill>
              </a:rPr>
              <a:t> </a:t>
            </a:r>
            <a:r>
              <a:rPr lang="en-US" sz="1800" dirty="0"/>
              <a:t>was too heavy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91B859-7428-BDD0-FBE2-5FB6CAABE1D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Winograd Schema Challenge: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978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1000" b="-2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E8E6-E2CA-EF31-4972-50E1783D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238B771-2BDE-9D48-7F9A-41F88A846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7E0FE1C-267B-9A2E-E94C-7373E8E5F2F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sz="2000" dirty="0"/>
              <a:t>I ate pizza with olives</a:t>
            </a:r>
          </a:p>
          <a:p>
            <a:r>
              <a:rPr lang="en-US" sz="2000" dirty="0"/>
              <a:t>I ate pizza with friends</a:t>
            </a:r>
          </a:p>
        </p:txBody>
      </p:sp>
    </p:spTree>
    <p:extLst>
      <p:ext uri="{BB962C8B-B14F-4D97-AF65-F5344CB8AC3E}">
        <p14:creationId xmlns:p14="http://schemas.microsoft.com/office/powerpoint/2010/main" val="4038112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D6E483-CFE8-65C6-81F5-A59407699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EAE9DBF-8A08-B927-86FA-A4EB4166C0A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 saw a girl playing baseball with a bat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5AFF14F-EC10-F2D6-96DA-5667B985A0B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81D707-C4AB-7BFA-053F-7447D9F6B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512" y="237744"/>
            <a:ext cx="5888864" cy="638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324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E6F00-0D74-996A-AE59-DFA0087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Where?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C2DD74A-FD56-00E4-184F-693BF9AA5798}"/>
              </a:ext>
            </a:extLst>
          </p:cNvPr>
          <p:cNvSpPr>
            <a:spLocks noGrp="1" noChangeArrowheads="1"/>
          </p:cNvSpPr>
          <p:nvPr>
            <p:ph sz="quarter" idx="11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Sheldon: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Name your price.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25B45"/>
                </a:solidFill>
                <a:effectLst/>
                <a:latin typeface="Arial" panose="020B0604020202020204" pitchFamily="34" charset="0"/>
              </a:rPr>
              <a:t>Amy: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Kiss me where I’ve never been kissed before.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accent6"/>
                </a:solidFill>
                <a:effectLst/>
                <a:latin typeface="Arial" panose="020B0604020202020204" pitchFamily="34" charset="0"/>
              </a:rPr>
              <a:t>Sheldon: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You mean like Salt Lake City?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rgbClr val="225B45"/>
                </a:solidFill>
                <a:effectLst/>
                <a:latin typeface="Arial" panose="020B0604020202020204" pitchFamily="34" charset="0"/>
              </a:rPr>
              <a:t>Amy: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 </a:t>
            </a:r>
            <a:r>
              <a:rPr kumimoji="0" lang="en-US" altLang="en-US" sz="3200" b="1" i="0" u="none" strike="noStrike" cap="none" normalizeH="0" baseline="0" dirty="0" err="1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Nevermind</a:t>
            </a: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2"/>
                </a:solidFill>
                <a:effectLst/>
                <a:latin typeface="Arial" panose="020B0604020202020204" pitchFamily="34" charset="0"/>
              </a:rPr>
              <a:t>…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6987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1A2D1-E1E0-40AA-9665-EB7738054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Autofit/>
          </a:bodyPr>
          <a:lstStyle/>
          <a:p>
            <a:r>
              <a:rPr lang="en-US" sz="2800" dirty="0">
                <a:cs typeface="Calibri Light"/>
              </a:rPr>
              <a:t>Extreme Ambiguity (Real Headlines!)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55E92-8EAE-418E-8688-5B12C3ECDA8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Scientists count whales from space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The pope's baby steps on gays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Girl hit by car in the hospital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Iraqi head seeks arms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Students get first hand job experience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Squad helps dog bite victim</a:t>
            </a:r>
            <a:endParaRPr lang="en-US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D22B2F0-198A-ACCF-9DFB-6AA9795DB2A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Miners refuse to work after death</a:t>
            </a:r>
            <a:endParaRPr lang="en-US" sz="2000" dirty="0"/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Stolen painting found by tree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Actor sent to jail for not finishing sentence</a:t>
            </a:r>
          </a:p>
          <a:p>
            <a:pPr marL="0" indent="0">
              <a:buNone/>
            </a:pPr>
            <a:r>
              <a:rPr lang="en-US" sz="2000" dirty="0"/>
              <a:t>Ban on Nude Dancing on Governor's Desk </a:t>
            </a:r>
          </a:p>
          <a:p>
            <a:pPr>
              <a:lnSpc>
                <a:spcPct val="90000"/>
              </a:lnSpc>
            </a:pPr>
            <a:r>
              <a:rPr lang="en-US" sz="2000" dirty="0">
                <a:ea typeface="+mn-lt"/>
                <a:cs typeface="+mn-lt"/>
              </a:rPr>
              <a:t>Stadium air conditioning fails — Fans protest</a:t>
            </a:r>
            <a:endParaRPr lang="en-US" sz="2000" dirty="0"/>
          </a:p>
          <a:p>
            <a:r>
              <a:rPr lang="en-US" sz="2000" dirty="0"/>
              <a:t>Kids Make Nutritious Snacks</a:t>
            </a:r>
          </a:p>
        </p:txBody>
      </p:sp>
    </p:spTree>
    <p:extLst>
      <p:ext uri="{BB962C8B-B14F-4D97-AF65-F5344CB8AC3E}">
        <p14:creationId xmlns:p14="http://schemas.microsoft.com/office/powerpoint/2010/main" val="3693989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4249C12-8611-641F-6181-B89607E17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Ambiguity + </a:t>
            </a:r>
            <a:r>
              <a:rPr lang="en-US" dirty="0" err="1"/>
              <a:t>Restrictivity</a:t>
            </a:r>
            <a:endParaRPr lang="en-US" dirty="0"/>
          </a:p>
        </p:txBody>
      </p:sp>
      <p:pic>
        <p:nvPicPr>
          <p:cNvPr id="9" name="Picture 2" descr="Image of - I think it's pretty. - I think it's pretty offensive.">
            <a:extLst>
              <a:ext uri="{FF2B5EF4-FFF2-40B4-BE49-F238E27FC236}">
                <a16:creationId xmlns:a16="http://schemas.microsoft.com/office/drawing/2014/main" id="{8F8B0E6A-60EC-9BF6-0049-9C6C92526337}"/>
              </a:ext>
            </a:extLst>
          </p:cNvPr>
          <p:cNvPicPr>
            <a:picLocks noGrp="1" noChangeAspect="1" noChangeArrowheads="1"/>
          </p:cNvPicPr>
          <p:nvPr>
            <p:ph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386" y="1704119"/>
            <a:ext cx="8175228" cy="465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7530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E5A19-1354-F108-54F0-D89B0AA595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62710" y="2930402"/>
            <a:ext cx="7063587" cy="997196"/>
          </a:xfrm>
        </p:spPr>
        <p:txBody>
          <a:bodyPr/>
          <a:lstStyle/>
          <a:p>
            <a:r>
              <a:rPr lang="en-US" sz="7200" dirty="0"/>
              <a:t>Retrieval is </a:t>
            </a:r>
            <a:r>
              <a:rPr lang="en-US" sz="7200" b="1" dirty="0"/>
              <a:t>Key</a:t>
            </a:r>
          </a:p>
        </p:txBody>
      </p:sp>
    </p:spTree>
    <p:extLst>
      <p:ext uri="{BB962C8B-B14F-4D97-AF65-F5344CB8AC3E}">
        <p14:creationId xmlns:p14="http://schemas.microsoft.com/office/powerpoint/2010/main" val="209972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7B20E23C-E0E0-B9DF-2274-2120D8D53E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3027706"/>
              </p:ext>
            </p:extLst>
          </p:nvPr>
        </p:nvGraphicFramePr>
        <p:xfrm>
          <a:off x="4432733" y="2493113"/>
          <a:ext cx="7330754" cy="3464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itle 6">
            <a:extLst>
              <a:ext uri="{FF2B5EF4-FFF2-40B4-BE49-F238E27FC236}">
                <a16:creationId xmlns:a16="http://schemas.microsoft.com/office/drawing/2014/main" id="{CF0B1A5C-BA24-F276-4CF2-229FC8B3B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are </a:t>
            </a:r>
            <a:r>
              <a:rPr lang="en-US" i="1" dirty="0"/>
              <a:t>Limited</a:t>
            </a:r>
          </a:p>
        </p:txBody>
      </p:sp>
    </p:spTree>
    <p:extLst>
      <p:ext uri="{BB962C8B-B14F-4D97-AF65-F5344CB8AC3E}">
        <p14:creationId xmlns:p14="http://schemas.microsoft.com/office/powerpoint/2010/main" val="33841411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270535-4ED7-A189-F888-36D8D9758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Retrieval-</a:t>
            </a:r>
            <a:r>
              <a:rPr lang="de-AT" dirty="0" err="1"/>
              <a:t>Augmented</a:t>
            </a:r>
            <a:r>
              <a:rPr lang="de-AT" dirty="0"/>
              <a:t> Generation </a:t>
            </a:r>
            <a:r>
              <a:rPr lang="en-US" dirty="0"/>
              <a:t>(RAG) - 2021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E60E7B-A8B5-CCDD-3771-41CD192E6C7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4517" y="1731638"/>
            <a:ext cx="11237911" cy="33947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9D7C98-6478-AB0E-C7DF-5D8D42EB1030}"/>
              </a:ext>
            </a:extLst>
          </p:cNvPr>
          <p:cNvSpPr txBox="1"/>
          <p:nvPr/>
        </p:nvSpPr>
        <p:spPr>
          <a:xfrm>
            <a:off x="314517" y="6464259"/>
            <a:ext cx="68518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[2005.11401] Retrieval-Augmented Generation for Knowledge-Intensive NLP Tasks</a:t>
            </a:r>
            <a:endParaRPr lang="en-US" sz="140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25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Writing an appointment on a paper agenda">
            <a:extLst>
              <a:ext uri="{FF2B5EF4-FFF2-40B4-BE49-F238E27FC236}">
                <a16:creationId xmlns:a16="http://schemas.microsoft.com/office/drawing/2014/main" id="{A0E62354-240A-13BA-CA8C-BF35D6986C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09"/>
          <a:stretch>
            <a:fillRect/>
          </a:stretch>
        </p:blipFill>
        <p:spPr>
          <a:xfrm>
            <a:off x="20" y="10"/>
            <a:ext cx="12191980" cy="6859730"/>
          </a:xfrm>
          <a:custGeom>
            <a:avLst/>
            <a:gdLst>
              <a:gd name="connsiteX0" fmla="*/ 4291 w 12195175"/>
              <a:gd name="connsiteY0" fmla="*/ 6859588 h 6861328"/>
              <a:gd name="connsiteX1" fmla="*/ 5581594 w 12195175"/>
              <a:gd name="connsiteY1" fmla="*/ 6859588 h 6861328"/>
              <a:gd name="connsiteX2" fmla="*/ 5579868 w 12195175"/>
              <a:gd name="connsiteY2" fmla="*/ 6861328 h 6861328"/>
              <a:gd name="connsiteX3" fmla="*/ 6000280 w 12195175"/>
              <a:gd name="connsiteY3" fmla="*/ 0 h 6861328"/>
              <a:gd name="connsiteX4" fmla="*/ 12195175 w 12195175"/>
              <a:gd name="connsiteY4" fmla="*/ 0 h 6861328"/>
              <a:gd name="connsiteX5" fmla="*/ 12195175 w 12195175"/>
              <a:gd name="connsiteY5" fmla="*/ 6859588 h 6861328"/>
              <a:gd name="connsiteX6" fmla="*/ 5581594 w 12195175"/>
              <a:gd name="connsiteY6" fmla="*/ 6859588 h 6861328"/>
              <a:gd name="connsiteX7" fmla="*/ 5891323 w 12195175"/>
              <a:gd name="connsiteY7" fmla="*/ 6547210 h 6861328"/>
              <a:gd name="connsiteX8" fmla="*/ 5997804 w 12195175"/>
              <a:gd name="connsiteY8" fmla="*/ 6344898 h 6861328"/>
              <a:gd name="connsiteX9" fmla="*/ 6000280 w 12195175"/>
              <a:gd name="connsiteY9" fmla="*/ 0 h 6861328"/>
              <a:gd name="connsiteX10" fmla="*/ 0 w 12195175"/>
              <a:gd name="connsiteY10" fmla="*/ 0 h 6861328"/>
              <a:gd name="connsiteX11" fmla="*/ 4292 w 12195175"/>
              <a:gd name="connsiteY11" fmla="*/ 0 h 6861328"/>
              <a:gd name="connsiteX12" fmla="*/ 4291 w 12195175"/>
              <a:gd name="connsiteY12" fmla="*/ 6859588 h 6861328"/>
              <a:gd name="connsiteX13" fmla="*/ 0 w 12195175"/>
              <a:gd name="connsiteY13" fmla="*/ 6859588 h 686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2195175" h="6861328">
                <a:moveTo>
                  <a:pt x="4291" y="6859588"/>
                </a:moveTo>
                <a:lnTo>
                  <a:pt x="5581594" y="6859588"/>
                </a:lnTo>
                <a:lnTo>
                  <a:pt x="5579868" y="6861328"/>
                </a:lnTo>
                <a:close/>
                <a:moveTo>
                  <a:pt x="6000280" y="0"/>
                </a:moveTo>
                <a:lnTo>
                  <a:pt x="12195175" y="0"/>
                </a:lnTo>
                <a:lnTo>
                  <a:pt x="12195175" y="6859588"/>
                </a:lnTo>
                <a:lnTo>
                  <a:pt x="5581594" y="6859588"/>
                </a:lnTo>
                <a:lnTo>
                  <a:pt x="5891323" y="6547210"/>
                </a:lnTo>
                <a:cubicBezTo>
                  <a:pt x="5958263" y="6480608"/>
                  <a:pt x="5997743" y="6394128"/>
                  <a:pt x="5997804" y="6344898"/>
                </a:cubicBezTo>
                <a:cubicBezTo>
                  <a:pt x="5996029" y="6046753"/>
                  <a:pt x="6002055" y="298145"/>
                  <a:pt x="6000280" y="0"/>
                </a:cubicBezTo>
                <a:close/>
                <a:moveTo>
                  <a:pt x="0" y="0"/>
                </a:moveTo>
                <a:lnTo>
                  <a:pt x="4292" y="0"/>
                </a:lnTo>
                <a:cubicBezTo>
                  <a:pt x="4292" y="2286529"/>
                  <a:pt x="4291" y="4573059"/>
                  <a:pt x="4291" y="6859588"/>
                </a:cubicBezTo>
                <a:lnTo>
                  <a:pt x="0" y="6859588"/>
                </a:lnTo>
                <a:close/>
              </a:path>
            </a:pathLst>
          </a:custGeom>
          <a:noFill/>
          <a:ln>
            <a:noFill/>
          </a:ln>
          <a:effectLst/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E9F3437-73C7-F77A-87F1-62E857A46B7C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2A57D72-E3E9-BD5D-B87C-0C3529609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 anchor="b">
            <a:normAutofit/>
          </a:bodyPr>
          <a:lstStyle/>
          <a:p>
            <a:r>
              <a:rPr lang="en-US" dirty="0"/>
              <a:t>Agenda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2187D0-F6BD-21A9-6197-8D5CE76451A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13E650A3-CC87-FEE8-68A7-C7809849272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RAG Strategies and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Implementing RAG with OpenAI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Creating a basic RAG enabled agent</a:t>
            </a:r>
          </a:p>
        </p:txBody>
      </p:sp>
    </p:spTree>
    <p:extLst>
      <p:ext uri="{BB962C8B-B14F-4D97-AF65-F5344CB8AC3E}">
        <p14:creationId xmlns:p14="http://schemas.microsoft.com/office/powerpoint/2010/main" val="244175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2D01-66AC-F25B-9EE4-A999966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R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etrieval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A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ugmented</a:t>
            </a:r>
            <a:r>
              <a:rPr lang="en-US" dirty="0">
                <a:latin typeface="+mn-lt"/>
              </a:rPr>
              <a:t> </a:t>
            </a: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highlight>
                  <a:srgbClr val="FFFF00"/>
                </a:highlight>
                <a:latin typeface="+mn-lt"/>
              </a:rPr>
              <a:t>G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rPr>
              <a:t>eneration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E09A7-C4F5-BF37-D6F9-FCCD9CAAF9D5}"/>
              </a:ext>
            </a:extLst>
          </p:cNvPr>
          <p:cNvSpPr txBox="1"/>
          <p:nvPr/>
        </p:nvSpPr>
        <p:spPr>
          <a:xfrm>
            <a:off x="462470" y="6451957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3"/>
              </a:rPr>
              <a:t>[2005.11401] Retrieval-Augmented Generation for Knowledge-Intensive NLP Tasks (arxiv.org)</a:t>
            </a:r>
            <a:endParaRPr lang="en-US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970C7-F17F-DAC8-2682-9E442386B8A1}"/>
              </a:ext>
            </a:extLst>
          </p:cNvPr>
          <p:cNvGrpSpPr/>
          <p:nvPr/>
        </p:nvGrpSpPr>
        <p:grpSpPr>
          <a:xfrm>
            <a:off x="462471" y="3428446"/>
            <a:ext cx="2741580" cy="1094200"/>
            <a:chOff x="838199" y="2681740"/>
            <a:chExt cx="2741580" cy="1094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5A62B-4427-0179-997A-D171D84C1078}"/>
                </a:ext>
              </a:extLst>
            </p:cNvPr>
            <p:cNvSpPr/>
            <p:nvPr/>
          </p:nvSpPr>
          <p:spPr>
            <a:xfrm>
              <a:off x="838200" y="3051072"/>
              <a:ext cx="2741579" cy="72486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Barack Obama was born in Hawaii.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10B7F-6335-1A6A-A092-D6E93795F9B1}"/>
                </a:ext>
              </a:extLst>
            </p:cNvPr>
            <p:cNvSpPr txBox="1"/>
            <p:nvPr/>
          </p:nvSpPr>
          <p:spPr>
            <a:xfrm>
              <a:off x="838199" y="2681740"/>
              <a:ext cx="274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Fact Verification</a:t>
              </a:r>
              <a:endParaRPr lang="en-US" dirty="0">
                <a:latin typeface="+mn-lt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FED3B1-B1D0-8262-86EB-41B86E13F810}"/>
              </a:ext>
            </a:extLst>
          </p:cNvPr>
          <p:cNvGrpSpPr/>
          <p:nvPr/>
        </p:nvGrpSpPr>
        <p:grpSpPr>
          <a:xfrm>
            <a:off x="462470" y="2127207"/>
            <a:ext cx="2741580" cy="1094200"/>
            <a:chOff x="838199" y="1454448"/>
            <a:chExt cx="2634576" cy="10942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61879-158B-ABDA-1C3F-9FA8778865A9}"/>
                </a:ext>
              </a:extLst>
            </p:cNvPr>
            <p:cNvSpPr/>
            <p:nvPr/>
          </p:nvSpPr>
          <p:spPr>
            <a:xfrm>
              <a:off x="838199" y="1823780"/>
              <a:ext cx="2634575" cy="72486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Define: “middle ear”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C299A-2F90-F189-7EAF-57C1A27D0BB2}"/>
                </a:ext>
              </a:extLst>
            </p:cNvPr>
            <p:cNvSpPr txBox="1"/>
            <p:nvPr/>
          </p:nvSpPr>
          <p:spPr>
            <a:xfrm>
              <a:off x="838201" y="1454448"/>
              <a:ext cx="2634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Question Answering</a:t>
              </a: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518411-7C23-77C9-2092-87C477B81BCD}"/>
              </a:ext>
            </a:extLst>
          </p:cNvPr>
          <p:cNvSpPr/>
          <p:nvPr/>
        </p:nvSpPr>
        <p:spPr>
          <a:xfrm>
            <a:off x="4253416" y="2718881"/>
            <a:ext cx="1232984" cy="142023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8DD7E-AA74-8078-9970-78973C490359}"/>
              </a:ext>
            </a:extLst>
          </p:cNvPr>
          <p:cNvSpPr/>
          <p:nvPr/>
        </p:nvSpPr>
        <p:spPr>
          <a:xfrm>
            <a:off x="3336588" y="2900223"/>
            <a:ext cx="797668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4699EA4E-A893-B714-9B94-7002F1152AD8}"/>
              </a:ext>
            </a:extLst>
          </p:cNvPr>
          <p:cNvSpPr/>
          <p:nvPr/>
        </p:nvSpPr>
        <p:spPr>
          <a:xfrm>
            <a:off x="6445788" y="2535427"/>
            <a:ext cx="1896894" cy="1680125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BB2FD5-B68B-373E-5288-4F44AA7924B4}"/>
              </a:ext>
            </a:extLst>
          </p:cNvPr>
          <p:cNvSpPr/>
          <p:nvPr/>
        </p:nvSpPr>
        <p:spPr>
          <a:xfrm>
            <a:off x="5618937" y="2878834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ADCA8F-4A95-7F7F-08D9-5BBB3677703D}"/>
              </a:ext>
            </a:extLst>
          </p:cNvPr>
          <p:cNvSpPr/>
          <p:nvPr/>
        </p:nvSpPr>
        <p:spPr>
          <a:xfrm>
            <a:off x="8475219" y="2900223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97BB109-A112-654C-3E04-D35D6C31E059}"/>
              </a:ext>
            </a:extLst>
          </p:cNvPr>
          <p:cNvSpPr/>
          <p:nvPr/>
        </p:nvSpPr>
        <p:spPr>
          <a:xfrm>
            <a:off x="9920346" y="4974695"/>
            <a:ext cx="1143074" cy="1106245"/>
          </a:xfrm>
          <a:prstGeom prst="smileyFac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5DA1EB-9D5D-CE1B-54D9-F9F6C26973E0}"/>
              </a:ext>
            </a:extLst>
          </p:cNvPr>
          <p:cNvSpPr/>
          <p:nvPr/>
        </p:nvSpPr>
        <p:spPr>
          <a:xfrm>
            <a:off x="9302070" y="2535427"/>
            <a:ext cx="2379626" cy="1680125"/>
          </a:xfrm>
          <a:prstGeom prst="round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Results text are used in LLM Prompt to Generate Answer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FDFDB93-64CC-FDCA-02DB-1F4E89A54F43}"/>
              </a:ext>
            </a:extLst>
          </p:cNvPr>
          <p:cNvSpPr/>
          <p:nvPr/>
        </p:nvSpPr>
        <p:spPr>
          <a:xfrm>
            <a:off x="9941668" y="4377446"/>
            <a:ext cx="1040860" cy="301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08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2D01-66AC-F25B-9EE4-A999966B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etrieval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A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ugmented </a:t>
            </a:r>
            <a:r>
              <a:rPr lang="en-US" b="1" dirty="0">
                <a:solidFill>
                  <a:schemeClr val="tx1"/>
                </a:solidFill>
                <a:latin typeface="+mn-lt"/>
              </a:rPr>
              <a:t>G</a:t>
            </a:r>
            <a:r>
              <a:rPr lang="en-US" dirty="0">
                <a:solidFill>
                  <a:schemeClr val="tx1"/>
                </a:solidFill>
                <a:latin typeface="+mn-lt"/>
              </a:rPr>
              <a:t>eneration</a:t>
            </a:r>
          </a:p>
        </p:txBody>
      </p:sp>
      <p:sp>
        <p:nvSpPr>
          <p:cNvPr id="29" name="Chart Placeholder 28">
            <a:extLst>
              <a:ext uri="{FF2B5EF4-FFF2-40B4-BE49-F238E27FC236}">
                <a16:creationId xmlns:a16="http://schemas.microsoft.com/office/drawing/2014/main" id="{61000DD5-86CF-D9CB-6F15-DE762008DBCF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/>
        <p:txBody>
          <a:bodyPr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E09A7-C4F5-BF37-D6F9-FCCD9CAAF9D5}"/>
              </a:ext>
            </a:extLst>
          </p:cNvPr>
          <p:cNvSpPr txBox="1"/>
          <p:nvPr/>
        </p:nvSpPr>
        <p:spPr>
          <a:xfrm>
            <a:off x="0" y="7127359"/>
            <a:ext cx="891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[2005.11401] Retrieval-Augmented Generation for Knowledge-Intensive NLP Tasks (arxiv.org)</a:t>
            </a:r>
            <a:endParaRPr lang="en-US" dirty="0">
              <a:latin typeface="+mn-lt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76970C7-F17F-DAC8-2682-9E442386B8A1}"/>
              </a:ext>
            </a:extLst>
          </p:cNvPr>
          <p:cNvGrpSpPr/>
          <p:nvPr/>
        </p:nvGrpSpPr>
        <p:grpSpPr>
          <a:xfrm>
            <a:off x="-5804979" y="3247104"/>
            <a:ext cx="2741580" cy="1094200"/>
            <a:chOff x="838199" y="2681740"/>
            <a:chExt cx="2741580" cy="10942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AC5A62B-4427-0179-997A-D171D84C1078}"/>
                </a:ext>
              </a:extLst>
            </p:cNvPr>
            <p:cNvSpPr/>
            <p:nvPr/>
          </p:nvSpPr>
          <p:spPr>
            <a:xfrm>
              <a:off x="838200" y="3051072"/>
              <a:ext cx="2741579" cy="72486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Barack Obama was born in Hawaii.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6310B7F-6335-1A6A-A092-D6E93795F9B1}"/>
                </a:ext>
              </a:extLst>
            </p:cNvPr>
            <p:cNvSpPr txBox="1"/>
            <p:nvPr/>
          </p:nvSpPr>
          <p:spPr>
            <a:xfrm>
              <a:off x="838199" y="2681740"/>
              <a:ext cx="274157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Fact Verification</a:t>
              </a:r>
              <a:endParaRPr lang="en-US" dirty="0">
                <a:latin typeface="+mn-lt"/>
              </a:endParaRPr>
            </a:p>
          </p:txBody>
        </p:sp>
      </p:grp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F7518411-7C23-77C9-2092-87C477B81BCD}"/>
              </a:ext>
            </a:extLst>
          </p:cNvPr>
          <p:cNvSpPr/>
          <p:nvPr/>
        </p:nvSpPr>
        <p:spPr>
          <a:xfrm>
            <a:off x="-477029" y="-323850"/>
            <a:ext cx="13648280" cy="760095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40" tIns="45720" rIns="91440" bIns="45720" rtlCol="0" anchor="t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Search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Engine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588DD7E-AA74-8078-9970-78973C490359}"/>
              </a:ext>
            </a:extLst>
          </p:cNvPr>
          <p:cNvSpPr/>
          <p:nvPr/>
        </p:nvSpPr>
        <p:spPr>
          <a:xfrm>
            <a:off x="-2930862" y="2718881"/>
            <a:ext cx="797668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lowchart: Multidocument 15">
            <a:extLst>
              <a:ext uri="{FF2B5EF4-FFF2-40B4-BE49-F238E27FC236}">
                <a16:creationId xmlns:a16="http://schemas.microsoft.com/office/drawing/2014/main" id="{4699EA4E-A893-B714-9B94-7002F1152AD8}"/>
              </a:ext>
            </a:extLst>
          </p:cNvPr>
          <p:cNvSpPr/>
          <p:nvPr/>
        </p:nvSpPr>
        <p:spPr>
          <a:xfrm>
            <a:off x="7020938" y="4602570"/>
            <a:ext cx="1896894" cy="1680125"/>
          </a:xfrm>
          <a:prstGeom prst="flowChartMultidocumen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Candidates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71BB2FD5-B68B-373E-5288-4F44AA7924B4}"/>
              </a:ext>
            </a:extLst>
          </p:cNvPr>
          <p:cNvSpPr/>
          <p:nvPr/>
        </p:nvSpPr>
        <p:spPr>
          <a:xfrm>
            <a:off x="12476937" y="2802401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32ADCA8F-4A95-7F7F-08D9-5BBB3677703D}"/>
              </a:ext>
            </a:extLst>
          </p:cNvPr>
          <p:cNvSpPr/>
          <p:nvPr/>
        </p:nvSpPr>
        <p:spPr>
          <a:xfrm>
            <a:off x="15333219" y="2823790"/>
            <a:ext cx="694314" cy="109922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Smiley Face 20">
            <a:extLst>
              <a:ext uri="{FF2B5EF4-FFF2-40B4-BE49-F238E27FC236}">
                <a16:creationId xmlns:a16="http://schemas.microsoft.com/office/drawing/2014/main" id="{297BB109-A112-654C-3E04-D35D6C31E059}"/>
              </a:ext>
            </a:extLst>
          </p:cNvPr>
          <p:cNvSpPr/>
          <p:nvPr/>
        </p:nvSpPr>
        <p:spPr>
          <a:xfrm>
            <a:off x="16358273" y="4750344"/>
            <a:ext cx="2042808" cy="1850764"/>
          </a:xfrm>
          <a:prstGeom prst="smileyFac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6D5DA1EB-9D5D-CE1B-54D9-F9F6C26973E0}"/>
              </a:ext>
            </a:extLst>
          </p:cNvPr>
          <p:cNvSpPr/>
          <p:nvPr/>
        </p:nvSpPr>
        <p:spPr>
          <a:xfrm>
            <a:off x="16160070" y="2458994"/>
            <a:ext cx="2379626" cy="1680125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Integrated in the LLM Prompt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6FDFDB93-64CC-FDCA-02DB-1F4E89A54F43}"/>
              </a:ext>
            </a:extLst>
          </p:cNvPr>
          <p:cNvSpPr/>
          <p:nvPr/>
        </p:nvSpPr>
        <p:spPr>
          <a:xfrm>
            <a:off x="16799668" y="4301013"/>
            <a:ext cx="1040860" cy="30155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Flowchart: Multidocument 2">
            <a:extLst>
              <a:ext uri="{FF2B5EF4-FFF2-40B4-BE49-F238E27FC236}">
                <a16:creationId xmlns:a16="http://schemas.microsoft.com/office/drawing/2014/main" id="{01A67FC2-31B8-181A-82CE-6918CF8CA310}"/>
              </a:ext>
            </a:extLst>
          </p:cNvPr>
          <p:cNvSpPr/>
          <p:nvPr/>
        </p:nvSpPr>
        <p:spPr>
          <a:xfrm>
            <a:off x="676276" y="1777318"/>
            <a:ext cx="1447797" cy="856536"/>
          </a:xfrm>
          <a:prstGeom prst="flowChartMulti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Documents</a:t>
            </a:r>
          </a:p>
        </p:txBody>
      </p:sp>
      <p:sp>
        <p:nvSpPr>
          <p:cNvPr id="4" name="Flowchart: Magnetic Disk 3">
            <a:extLst>
              <a:ext uri="{FF2B5EF4-FFF2-40B4-BE49-F238E27FC236}">
                <a16:creationId xmlns:a16="http://schemas.microsoft.com/office/drawing/2014/main" id="{312C91B0-2073-CE16-633B-574D367EA04B}"/>
              </a:ext>
            </a:extLst>
          </p:cNvPr>
          <p:cNvSpPr/>
          <p:nvPr/>
        </p:nvSpPr>
        <p:spPr>
          <a:xfrm>
            <a:off x="515522" y="5033048"/>
            <a:ext cx="1595135" cy="1325563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Retriever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48CED40-183C-0533-DB4F-CC63865DBD24}"/>
              </a:ext>
            </a:extLst>
          </p:cNvPr>
          <p:cNvSpPr/>
          <p:nvPr/>
        </p:nvSpPr>
        <p:spPr>
          <a:xfrm>
            <a:off x="514350" y="3352012"/>
            <a:ext cx="1771650" cy="989291"/>
          </a:xfrm>
          <a:prstGeom prst="round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Encoding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+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Indexing</a:t>
            </a: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55444994-1205-11B4-B49E-89BF054BF997}"/>
              </a:ext>
            </a:extLst>
          </p:cNvPr>
          <p:cNvSpPr/>
          <p:nvPr/>
        </p:nvSpPr>
        <p:spPr>
          <a:xfrm>
            <a:off x="1104900" y="2823790"/>
            <a:ext cx="533400" cy="407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7FEE55E-FB6C-6835-C8A2-6BDEAFA48555}"/>
              </a:ext>
            </a:extLst>
          </p:cNvPr>
          <p:cNvSpPr/>
          <p:nvPr/>
        </p:nvSpPr>
        <p:spPr>
          <a:xfrm>
            <a:off x="1087428" y="4575983"/>
            <a:ext cx="533400" cy="40715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9CD8CAF-2BF0-6101-A87A-9A40A23C098A}"/>
              </a:ext>
            </a:extLst>
          </p:cNvPr>
          <p:cNvCxnSpPr>
            <a:cxnSpLocks/>
          </p:cNvCxnSpPr>
          <p:nvPr/>
        </p:nvCxnSpPr>
        <p:spPr>
          <a:xfrm>
            <a:off x="3181350" y="1848157"/>
            <a:ext cx="0" cy="3134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7AD611F-7CD0-2E65-D44D-DBDFC69225A8}"/>
              </a:ext>
            </a:extLst>
          </p:cNvPr>
          <p:cNvSpPr/>
          <p:nvPr/>
        </p:nvSpPr>
        <p:spPr>
          <a:xfrm>
            <a:off x="5075261" y="3247104"/>
            <a:ext cx="2003377" cy="98613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Query Encoder</a:t>
            </a:r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ECD78E3D-1B2C-6AE1-0FE9-8741250C69FB}"/>
              </a:ext>
            </a:extLst>
          </p:cNvPr>
          <p:cNvSpPr/>
          <p:nvPr/>
        </p:nvSpPr>
        <p:spPr>
          <a:xfrm>
            <a:off x="5725568" y="2780490"/>
            <a:ext cx="702762" cy="3624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Left-Right 26">
            <a:extLst>
              <a:ext uri="{FF2B5EF4-FFF2-40B4-BE49-F238E27FC236}">
                <a16:creationId xmlns:a16="http://schemas.microsoft.com/office/drawing/2014/main" id="{AE8077B0-933C-A195-81EB-7C9392A6CAA4}"/>
              </a:ext>
            </a:extLst>
          </p:cNvPr>
          <p:cNvSpPr/>
          <p:nvPr/>
        </p:nvSpPr>
        <p:spPr>
          <a:xfrm>
            <a:off x="2644661" y="5327508"/>
            <a:ext cx="2089955" cy="736641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0" name="Flowchart: Document 29">
            <a:extLst>
              <a:ext uri="{FF2B5EF4-FFF2-40B4-BE49-F238E27FC236}">
                <a16:creationId xmlns:a16="http://schemas.microsoft.com/office/drawing/2014/main" id="{8E6D26E9-C804-2E3C-9F68-1F1B8411C12B}"/>
              </a:ext>
            </a:extLst>
          </p:cNvPr>
          <p:cNvSpPr/>
          <p:nvPr/>
        </p:nvSpPr>
        <p:spPr>
          <a:xfrm>
            <a:off x="9764842" y="4822559"/>
            <a:ext cx="1614214" cy="1020422"/>
          </a:xfrm>
          <a:prstGeom prst="flowChartDocumen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Filtered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Retrieved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Context</a:t>
            </a:r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A9C6DFB-8275-0010-D29C-DA647C6F5CCF}"/>
              </a:ext>
            </a:extLst>
          </p:cNvPr>
          <p:cNvSpPr/>
          <p:nvPr/>
        </p:nvSpPr>
        <p:spPr>
          <a:xfrm>
            <a:off x="9020520" y="4904095"/>
            <a:ext cx="696686" cy="85984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FED3B1-B1D0-8262-86EB-41B86E13F810}"/>
              </a:ext>
            </a:extLst>
          </p:cNvPr>
          <p:cNvGrpSpPr/>
          <p:nvPr/>
        </p:nvGrpSpPr>
        <p:grpSpPr>
          <a:xfrm>
            <a:off x="4734618" y="1279177"/>
            <a:ext cx="2844752" cy="1133228"/>
            <a:chOff x="-432561" y="1376045"/>
            <a:chExt cx="2733721" cy="1133228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0E61879-158B-ABDA-1C3F-9FA8778865A9}"/>
                </a:ext>
              </a:extLst>
            </p:cNvPr>
            <p:cNvSpPr/>
            <p:nvPr/>
          </p:nvSpPr>
          <p:spPr>
            <a:xfrm>
              <a:off x="-333415" y="1784405"/>
              <a:ext cx="2634575" cy="724868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Define: “middle ear”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17C299A-2F90-F189-7EAF-57C1A27D0BB2}"/>
                </a:ext>
              </a:extLst>
            </p:cNvPr>
            <p:cNvSpPr txBox="1"/>
            <p:nvPr/>
          </p:nvSpPr>
          <p:spPr>
            <a:xfrm>
              <a:off x="-432561" y="1376045"/>
              <a:ext cx="26345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latin typeface="+mn-lt"/>
                </a:rPr>
                <a:t>Question Answering</a:t>
              </a:r>
            </a:p>
          </p:txBody>
        </p:sp>
      </p:grpSp>
      <p:sp>
        <p:nvSpPr>
          <p:cNvPr id="31" name="Flowchart: Document 30">
            <a:extLst>
              <a:ext uri="{FF2B5EF4-FFF2-40B4-BE49-F238E27FC236}">
                <a16:creationId xmlns:a16="http://schemas.microsoft.com/office/drawing/2014/main" id="{C3E2482A-DA34-E3CE-3A71-5D3796F23EA2}"/>
              </a:ext>
            </a:extLst>
          </p:cNvPr>
          <p:cNvSpPr/>
          <p:nvPr/>
        </p:nvSpPr>
        <p:spPr>
          <a:xfrm>
            <a:off x="9756171" y="2780490"/>
            <a:ext cx="1614214" cy="1969854"/>
          </a:xfrm>
          <a:prstGeom prst="flowChartDocumen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Prompt: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“Answer 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[Input Query] based on this: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[Context]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A87916-AE3C-0332-152D-560D48DCC52C}"/>
              </a:ext>
            </a:extLst>
          </p:cNvPr>
          <p:cNvSpPr/>
          <p:nvPr/>
        </p:nvSpPr>
        <p:spPr>
          <a:xfrm>
            <a:off x="4858522" y="5105158"/>
            <a:ext cx="1814559" cy="110642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Lookup 🔎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C445648F-55BD-5014-B9AD-850AAB1302F9}"/>
              </a:ext>
            </a:extLst>
          </p:cNvPr>
          <p:cNvSpPr/>
          <p:nvPr/>
        </p:nvSpPr>
        <p:spPr>
          <a:xfrm>
            <a:off x="5543290" y="4466051"/>
            <a:ext cx="702762" cy="36243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772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7D0AB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96296E-6 L 0.25703 0.21135 " pathEditMode="relative" rAng="0" ptsTypes="AA">
                                      <p:cBhvr>
                                        <p:cTn id="6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52" y="10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96296E-6 L 0.10143 -0.14885 " pathEditMode="relative" rAng="0" ptsTypes="AA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65" y="-74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4" grpId="0" animBg="1"/>
      <p:bldP spid="8" grpId="0" animBg="1"/>
      <p:bldP spid="15" grpId="0" animBg="1"/>
      <p:bldP spid="18" grpId="0" animBg="1"/>
      <p:bldP spid="25" grpId="0" animBg="1"/>
      <p:bldP spid="26" grpId="0" animBg="1"/>
      <p:bldP spid="27" grpId="0" animBg="1"/>
      <p:bldP spid="30" grpId="0" animBg="1"/>
      <p:bldP spid="37" grpId="0" animBg="1"/>
      <p:bldP spid="31" grpId="0" animBg="1"/>
      <p:bldP spid="19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50BD169B-3D04-68F2-03D1-55D7C1B8859C}"/>
              </a:ext>
            </a:extLst>
          </p:cNvPr>
          <p:cNvSpPr/>
          <p:nvPr/>
        </p:nvSpPr>
        <p:spPr>
          <a:xfrm>
            <a:off x="6724651" y="2476330"/>
            <a:ext cx="3362326" cy="307674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Offline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52CF269F-0F6E-195A-9401-0E015F8CEB77}"/>
              </a:ext>
            </a:extLst>
          </p:cNvPr>
          <p:cNvSpPr/>
          <p:nvPr/>
        </p:nvSpPr>
        <p:spPr>
          <a:xfrm>
            <a:off x="3362325" y="2476330"/>
            <a:ext cx="3362326" cy="307674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/>
              <a:t>Online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9C1D0F-8A57-4127-8579-F0C5BE9EB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IR Scheme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CDFEEA5-2E8B-1083-71BF-458D486BECB0}"/>
              </a:ext>
            </a:extLst>
          </p:cNvPr>
          <p:cNvSpPr/>
          <p:nvPr/>
        </p:nvSpPr>
        <p:spPr>
          <a:xfrm>
            <a:off x="733425" y="3657157"/>
            <a:ext cx="1895475" cy="981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3BE7F1F9-952E-F907-9155-76203694303B}"/>
              </a:ext>
            </a:extLst>
          </p:cNvPr>
          <p:cNvSpPr/>
          <p:nvPr/>
        </p:nvSpPr>
        <p:spPr>
          <a:xfrm>
            <a:off x="4005263" y="1412678"/>
            <a:ext cx="1933575" cy="795065"/>
          </a:xfrm>
          <a:prstGeom prst="flowChartInputOutpu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F4978F86-09D3-DA23-AF2B-556297AAE1B1}"/>
              </a:ext>
            </a:extLst>
          </p:cNvPr>
          <p:cNvSpPr/>
          <p:nvPr/>
        </p:nvSpPr>
        <p:spPr>
          <a:xfrm>
            <a:off x="3667125" y="2781300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Representation Function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7EFCE54A-D153-2365-1433-A0994739CFF4}"/>
              </a:ext>
            </a:extLst>
          </p:cNvPr>
          <p:cNvSpPr/>
          <p:nvPr/>
        </p:nvSpPr>
        <p:spPr>
          <a:xfrm>
            <a:off x="3657051" y="4291012"/>
            <a:ext cx="2190750" cy="9810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Comparison Function</a:t>
            </a:r>
            <a:br>
              <a:rPr lang="en-US" dirty="0"/>
            </a:br>
            <a:r>
              <a:rPr lang="en-US" dirty="0"/>
              <a:t>(lookup)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084E04C7-896E-0FD3-0660-8CFF49278E6D}"/>
              </a:ext>
            </a:extLst>
          </p:cNvPr>
          <p:cNvSpPr/>
          <p:nvPr/>
        </p:nvSpPr>
        <p:spPr>
          <a:xfrm>
            <a:off x="3457575" y="5741306"/>
            <a:ext cx="2276475" cy="107632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Candidates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581F8B0F-0CD7-F78F-ECDF-7E24AD66BD7E}"/>
              </a:ext>
            </a:extLst>
          </p:cNvPr>
          <p:cNvSpPr/>
          <p:nvPr/>
        </p:nvSpPr>
        <p:spPr>
          <a:xfrm>
            <a:off x="7353300" y="4076700"/>
            <a:ext cx="1924050" cy="1409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2C7859CF-06A7-6043-841C-109FC69F7224}"/>
              </a:ext>
            </a:extLst>
          </p:cNvPr>
          <p:cNvSpPr/>
          <p:nvPr/>
        </p:nvSpPr>
        <p:spPr>
          <a:xfrm>
            <a:off x="7219950" y="2781299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Transformation Function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51D4D097-7199-FC8E-79D4-175CA5618F96}"/>
              </a:ext>
            </a:extLst>
          </p:cNvPr>
          <p:cNvSpPr/>
          <p:nvPr/>
        </p:nvSpPr>
        <p:spPr>
          <a:xfrm>
            <a:off x="7353300" y="1304925"/>
            <a:ext cx="2276475" cy="1076325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E62ED65-F0FE-52A0-8559-E14B7876DEF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628900" y="4147695"/>
            <a:ext cx="1028151" cy="633855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05C97550-08E9-1DC2-A8C5-33CCF2445882}"/>
              </a:ext>
            </a:extLst>
          </p:cNvPr>
          <p:cNvCxnSpPr>
            <a:cxnSpLocks/>
          </p:cNvCxnSpPr>
          <p:nvPr/>
        </p:nvCxnSpPr>
        <p:spPr>
          <a:xfrm>
            <a:off x="4753269" y="5272087"/>
            <a:ext cx="0" cy="469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AB177B9-DD1F-6CB4-CAFF-2EA32E3DC94B}"/>
              </a:ext>
            </a:extLst>
          </p:cNvPr>
          <p:cNvCxnSpPr>
            <a:cxnSpLocks/>
          </p:cNvCxnSpPr>
          <p:nvPr/>
        </p:nvCxnSpPr>
        <p:spPr>
          <a:xfrm flipH="1">
            <a:off x="4753269" y="3762375"/>
            <a:ext cx="10074" cy="528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D05AF57-E332-2095-BF5E-B6CE0174532A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4762500" y="2207743"/>
            <a:ext cx="16193" cy="573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AC48DDF-A95A-848D-0E2B-5FEA6693B20C}"/>
              </a:ext>
            </a:extLst>
          </p:cNvPr>
          <p:cNvCxnSpPr>
            <a:cxnSpLocks/>
          </p:cNvCxnSpPr>
          <p:nvPr/>
        </p:nvCxnSpPr>
        <p:spPr>
          <a:xfrm flipH="1">
            <a:off x="8316168" y="2340489"/>
            <a:ext cx="17913" cy="440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54983663-D511-3AC9-8C21-5E54E524DCB1}"/>
              </a:ext>
            </a:extLst>
          </p:cNvPr>
          <p:cNvCxnSpPr>
            <a:cxnSpLocks/>
          </p:cNvCxnSpPr>
          <p:nvPr/>
        </p:nvCxnSpPr>
        <p:spPr>
          <a:xfrm>
            <a:off x="8316168" y="3804377"/>
            <a:ext cx="0" cy="74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E9F6D06-AB8A-A3BE-54E7-6765BA534856}"/>
              </a:ext>
            </a:extLst>
          </p:cNvPr>
          <p:cNvCxnSpPr>
            <a:cxnSpLocks/>
          </p:cNvCxnSpPr>
          <p:nvPr/>
        </p:nvCxnSpPr>
        <p:spPr>
          <a:xfrm flipH="1">
            <a:off x="5848644" y="4781550"/>
            <a:ext cx="1505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Young businessman finger on forehead">
            <a:extLst>
              <a:ext uri="{FF2B5EF4-FFF2-40B4-BE49-F238E27FC236}">
                <a16:creationId xmlns:a16="http://schemas.microsoft.com/office/drawing/2014/main" id="{FDFBDE7F-AC8E-0AD0-5A7D-1DCBC5F3DF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387" y="1155456"/>
            <a:ext cx="730165" cy="2045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01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F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0AA2BB-9273-DD67-DC57-037C65F465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owchart: Process 14">
            <a:extLst>
              <a:ext uri="{FF2B5EF4-FFF2-40B4-BE49-F238E27FC236}">
                <a16:creationId xmlns:a16="http://schemas.microsoft.com/office/drawing/2014/main" id="{A129711B-068B-45BB-D43C-34C7F32D455B}"/>
              </a:ext>
            </a:extLst>
          </p:cNvPr>
          <p:cNvSpPr/>
          <p:nvPr/>
        </p:nvSpPr>
        <p:spPr>
          <a:xfrm>
            <a:off x="8553451" y="2516699"/>
            <a:ext cx="3362326" cy="3076745"/>
          </a:xfrm>
          <a:prstGeom prst="flowChartProcess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US" dirty="0"/>
              <a:t>Offline</a:t>
            </a:r>
          </a:p>
        </p:txBody>
      </p:sp>
      <p:sp>
        <p:nvSpPr>
          <p:cNvPr id="14" name="Flowchart: Process 13">
            <a:extLst>
              <a:ext uri="{FF2B5EF4-FFF2-40B4-BE49-F238E27FC236}">
                <a16:creationId xmlns:a16="http://schemas.microsoft.com/office/drawing/2014/main" id="{08961B8F-6F75-7074-AC91-24E272CBA761}"/>
              </a:ext>
            </a:extLst>
          </p:cNvPr>
          <p:cNvSpPr/>
          <p:nvPr/>
        </p:nvSpPr>
        <p:spPr>
          <a:xfrm>
            <a:off x="5191125" y="2516699"/>
            <a:ext cx="3362326" cy="307674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t"/>
          <a:lstStyle/>
          <a:p>
            <a:pPr algn="r"/>
            <a:r>
              <a:rPr lang="en-US" dirty="0"/>
              <a:t>Online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F845F0-361C-AE78-6607-B8AD8657E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652BE9E-A9C4-4B8D-FBF2-65ADCDFBAD4B}"/>
              </a:ext>
            </a:extLst>
          </p:cNvPr>
          <p:cNvSpPr/>
          <p:nvPr/>
        </p:nvSpPr>
        <p:spPr>
          <a:xfrm>
            <a:off x="2894904" y="4331380"/>
            <a:ext cx="1895475" cy="981075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Retrieval Model</a:t>
            </a:r>
          </a:p>
        </p:txBody>
      </p:sp>
      <p:sp>
        <p:nvSpPr>
          <p:cNvPr id="7" name="Flowchart: Data 6">
            <a:extLst>
              <a:ext uri="{FF2B5EF4-FFF2-40B4-BE49-F238E27FC236}">
                <a16:creationId xmlns:a16="http://schemas.microsoft.com/office/drawing/2014/main" id="{C6480871-773C-30B3-347F-E1CFBF542EDA}"/>
              </a:ext>
            </a:extLst>
          </p:cNvPr>
          <p:cNvSpPr/>
          <p:nvPr/>
        </p:nvSpPr>
        <p:spPr>
          <a:xfrm>
            <a:off x="5834063" y="1453047"/>
            <a:ext cx="1933575" cy="795065"/>
          </a:xfrm>
          <a:prstGeom prst="flowChartInputOutput">
            <a:avLst/>
          </a:prstGeom>
          <a:solidFill>
            <a:srgbClr val="00B05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Query</a:t>
            </a:r>
          </a:p>
        </p:txBody>
      </p:sp>
      <p:sp>
        <p:nvSpPr>
          <p:cNvPr id="8" name="Flowchart: Process 7">
            <a:extLst>
              <a:ext uri="{FF2B5EF4-FFF2-40B4-BE49-F238E27FC236}">
                <a16:creationId xmlns:a16="http://schemas.microsoft.com/office/drawing/2014/main" id="{29B52121-E622-3630-E3B8-87CA300E0521}"/>
              </a:ext>
            </a:extLst>
          </p:cNvPr>
          <p:cNvSpPr/>
          <p:nvPr/>
        </p:nvSpPr>
        <p:spPr>
          <a:xfrm>
            <a:off x="5495925" y="2821669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Representation Function</a:t>
            </a:r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61E3E50A-B7F2-E289-2812-B7C27412EC9F}"/>
              </a:ext>
            </a:extLst>
          </p:cNvPr>
          <p:cNvSpPr/>
          <p:nvPr/>
        </p:nvSpPr>
        <p:spPr>
          <a:xfrm>
            <a:off x="5485851" y="4331381"/>
            <a:ext cx="2190750" cy="981075"/>
          </a:xfrm>
          <a:prstGeom prst="flowChart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Comparison Function</a:t>
            </a:r>
            <a:br>
              <a:rPr lang="en-US" dirty="0"/>
            </a:br>
            <a:r>
              <a:rPr lang="en-US" dirty="0"/>
              <a:t>(lookup)</a:t>
            </a:r>
          </a:p>
        </p:txBody>
      </p:sp>
      <p:sp>
        <p:nvSpPr>
          <p:cNvPr id="10" name="Flowchart: Multidocument 9">
            <a:extLst>
              <a:ext uri="{FF2B5EF4-FFF2-40B4-BE49-F238E27FC236}">
                <a16:creationId xmlns:a16="http://schemas.microsoft.com/office/drawing/2014/main" id="{E69975F6-31CF-0BD3-3C07-D7DBA8B28FBA}"/>
              </a:ext>
            </a:extLst>
          </p:cNvPr>
          <p:cNvSpPr/>
          <p:nvPr/>
        </p:nvSpPr>
        <p:spPr>
          <a:xfrm>
            <a:off x="5286375" y="5781675"/>
            <a:ext cx="2276475" cy="1076325"/>
          </a:xfrm>
          <a:prstGeom prst="flowChartMulti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Result Candidates</a:t>
            </a: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359A219F-F7C2-6CBB-2C93-4F3D132F035F}"/>
              </a:ext>
            </a:extLst>
          </p:cNvPr>
          <p:cNvSpPr/>
          <p:nvPr/>
        </p:nvSpPr>
        <p:spPr>
          <a:xfrm>
            <a:off x="9182100" y="4117069"/>
            <a:ext cx="1924050" cy="1409700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Index</a:t>
            </a:r>
          </a:p>
        </p:txBody>
      </p:sp>
      <p:sp>
        <p:nvSpPr>
          <p:cNvPr id="12" name="Flowchart: Process 11">
            <a:extLst>
              <a:ext uri="{FF2B5EF4-FFF2-40B4-BE49-F238E27FC236}">
                <a16:creationId xmlns:a16="http://schemas.microsoft.com/office/drawing/2014/main" id="{9AB86924-E235-AB85-862A-97299DFEB7F4}"/>
              </a:ext>
            </a:extLst>
          </p:cNvPr>
          <p:cNvSpPr/>
          <p:nvPr/>
        </p:nvSpPr>
        <p:spPr>
          <a:xfrm>
            <a:off x="9048750" y="2821668"/>
            <a:ext cx="2190750" cy="981075"/>
          </a:xfrm>
          <a:prstGeom prst="flowChartProcess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Transformation Function</a:t>
            </a:r>
          </a:p>
        </p:txBody>
      </p:sp>
      <p:sp>
        <p:nvSpPr>
          <p:cNvPr id="13" name="Flowchart: Multidocument 12">
            <a:extLst>
              <a:ext uri="{FF2B5EF4-FFF2-40B4-BE49-F238E27FC236}">
                <a16:creationId xmlns:a16="http://schemas.microsoft.com/office/drawing/2014/main" id="{CE30E7C8-8B93-F705-0D7A-0D83B4496CEE}"/>
              </a:ext>
            </a:extLst>
          </p:cNvPr>
          <p:cNvSpPr/>
          <p:nvPr/>
        </p:nvSpPr>
        <p:spPr>
          <a:xfrm>
            <a:off x="9182100" y="1345294"/>
            <a:ext cx="2276475" cy="1076325"/>
          </a:xfrm>
          <a:prstGeom prst="flowChartMultidocumen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Documents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0DD61B-DD9E-01FB-1FE1-709F2C6F6D70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4790379" y="4821918"/>
            <a:ext cx="695472" cy="1"/>
          </a:xfrm>
          <a:prstGeom prst="line">
            <a:avLst/>
          </a:prstGeom>
          <a:ln w="2857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3C72E8-48CA-1E7E-2196-CCD1EEA5E748}"/>
              </a:ext>
            </a:extLst>
          </p:cNvPr>
          <p:cNvCxnSpPr>
            <a:cxnSpLocks/>
          </p:cNvCxnSpPr>
          <p:nvPr/>
        </p:nvCxnSpPr>
        <p:spPr>
          <a:xfrm>
            <a:off x="6582069" y="5312456"/>
            <a:ext cx="0" cy="46921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B92480F-BAAD-4828-8BCF-D31D59C5A35C}"/>
              </a:ext>
            </a:extLst>
          </p:cNvPr>
          <p:cNvCxnSpPr>
            <a:cxnSpLocks/>
          </p:cNvCxnSpPr>
          <p:nvPr/>
        </p:nvCxnSpPr>
        <p:spPr>
          <a:xfrm flipH="1">
            <a:off x="6582069" y="3802744"/>
            <a:ext cx="10074" cy="52863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765C01C-E07F-8399-B5BF-59D24E311F31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 flipH="1">
            <a:off x="6591300" y="2248112"/>
            <a:ext cx="16193" cy="5735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7DFC99-1566-9FFD-75EB-75DAEF9ADD7F}"/>
              </a:ext>
            </a:extLst>
          </p:cNvPr>
          <p:cNvCxnSpPr>
            <a:cxnSpLocks/>
          </p:cNvCxnSpPr>
          <p:nvPr/>
        </p:nvCxnSpPr>
        <p:spPr>
          <a:xfrm flipH="1">
            <a:off x="10144968" y="2380858"/>
            <a:ext cx="17913" cy="44081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4C3A90-6FD8-D1DA-3A81-D370FF46092E}"/>
              </a:ext>
            </a:extLst>
          </p:cNvPr>
          <p:cNvCxnSpPr>
            <a:cxnSpLocks/>
          </p:cNvCxnSpPr>
          <p:nvPr/>
        </p:nvCxnSpPr>
        <p:spPr>
          <a:xfrm>
            <a:off x="10144968" y="3844746"/>
            <a:ext cx="0" cy="74222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EE65F48-B7EA-7A67-BF69-84B2F1802332}"/>
              </a:ext>
            </a:extLst>
          </p:cNvPr>
          <p:cNvCxnSpPr>
            <a:cxnSpLocks/>
          </p:cNvCxnSpPr>
          <p:nvPr/>
        </p:nvCxnSpPr>
        <p:spPr>
          <a:xfrm flipH="1">
            <a:off x="7677444" y="4821919"/>
            <a:ext cx="150549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Young businessman finger on forehead">
            <a:extLst>
              <a:ext uri="{FF2B5EF4-FFF2-40B4-BE49-F238E27FC236}">
                <a16:creationId xmlns:a16="http://schemas.microsoft.com/office/drawing/2014/main" id="{9012B5E2-EACE-ECD6-BCC6-3A0124388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142" y="2406306"/>
            <a:ext cx="730165" cy="2045387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5BCEF86-6A8F-AB73-133A-160432B4D971}"/>
              </a:ext>
            </a:extLst>
          </p:cNvPr>
          <p:cNvCxnSpPr>
            <a:cxnSpLocks/>
          </p:cNvCxnSpPr>
          <p:nvPr/>
        </p:nvCxnSpPr>
        <p:spPr>
          <a:xfrm>
            <a:off x="1465118" y="3312205"/>
            <a:ext cx="1350818" cy="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55C49689-C338-467A-F0E9-81BE998CFC1C}"/>
              </a:ext>
            </a:extLst>
          </p:cNvPr>
          <p:cNvSpPr txBox="1"/>
          <p:nvPr/>
        </p:nvSpPr>
        <p:spPr>
          <a:xfrm>
            <a:off x="1428689" y="2980121"/>
            <a:ext cx="800219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Prompt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9453157-D5DA-319A-1337-9880994EC25E}"/>
              </a:ext>
            </a:extLst>
          </p:cNvPr>
          <p:cNvSpPr/>
          <p:nvPr/>
        </p:nvSpPr>
        <p:spPr>
          <a:xfrm>
            <a:off x="2894903" y="2910741"/>
            <a:ext cx="1895475" cy="729434"/>
          </a:xfrm>
          <a:prstGeom prst="round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Parser: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Prompt to Query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E32EA0-7653-DEA4-89E4-DF46B9570261}"/>
              </a:ext>
            </a:extLst>
          </p:cNvPr>
          <p:cNvCxnSpPr>
            <a:cxnSpLocks/>
            <a:stCxn id="19" idx="2"/>
            <a:endCxn id="6" idx="0"/>
          </p:cNvCxnSpPr>
          <p:nvPr/>
        </p:nvCxnSpPr>
        <p:spPr>
          <a:xfrm>
            <a:off x="3842641" y="3640175"/>
            <a:ext cx="1" cy="691205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13B1AEC-578B-2895-8DAD-457A72613AA9}"/>
              </a:ext>
            </a:extLst>
          </p:cNvPr>
          <p:cNvCxnSpPr>
            <a:cxnSpLocks/>
            <a:stCxn id="10" idx="1"/>
          </p:cNvCxnSpPr>
          <p:nvPr/>
        </p:nvCxnSpPr>
        <p:spPr>
          <a:xfrm flipH="1" flipV="1">
            <a:off x="2815936" y="6284649"/>
            <a:ext cx="2470439" cy="35189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9C8EB697-2C49-752E-B764-0A772CBB1738}"/>
              </a:ext>
            </a:extLst>
          </p:cNvPr>
          <p:cNvSpPr/>
          <p:nvPr/>
        </p:nvSpPr>
        <p:spPr>
          <a:xfrm>
            <a:off x="685801" y="5862031"/>
            <a:ext cx="2130136" cy="76736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LLM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Summarizes Results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3D3566C-A383-9D2E-5967-D7B9CC5C07B1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1207691" y="4675909"/>
            <a:ext cx="543178" cy="1186122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EA76E666-3A12-7DA0-0EE2-C1E6A22199C3}"/>
              </a:ext>
            </a:extLst>
          </p:cNvPr>
          <p:cNvSpPr txBox="1"/>
          <p:nvPr/>
        </p:nvSpPr>
        <p:spPr>
          <a:xfrm>
            <a:off x="1575197" y="5095802"/>
            <a:ext cx="991682" cy="2953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1020989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/>
      <p:bldP spid="19" grpId="0" animBg="1"/>
      <p:bldP spid="31" grpId="0" animBg="1"/>
      <p:bldP spid="3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A66460C-E54B-56D0-EB62-2BE8BF14EA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AT" dirty="0"/>
              <a:t>Retrieval-</a:t>
            </a:r>
            <a:r>
              <a:rPr lang="de-AT" dirty="0" err="1"/>
              <a:t>Augmented</a:t>
            </a:r>
            <a:r>
              <a:rPr lang="de-AT" dirty="0"/>
              <a:t> Generation </a:t>
            </a:r>
            <a:r>
              <a:rPr lang="en-US" dirty="0"/>
              <a:t>(RAG) - Today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51D0C-8D06-99EF-D277-AC7BB86E007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594" y="817957"/>
            <a:ext cx="9540687" cy="58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4180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D5887AF1-FF69-B873-9D6B-324503C2115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DA99560-792D-89F6-D446-7FD458FEE91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7B41A0-4CDA-4542-7D54-91E77473D41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7FC28BB4-F49A-F1BB-CEA9-A5A3125172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>
              <a:solidFill>
                <a:srgbClr val="225B45"/>
              </a:solidFill>
            </a:endParaRP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85520F2-14F3-5A9A-4B8A-CDDBE66E225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35187033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>
            <a:extLst>
              <a:ext uri="{FF2B5EF4-FFF2-40B4-BE49-F238E27FC236}">
                <a16:creationId xmlns:a16="http://schemas.microsoft.com/office/drawing/2014/main" id="{C2086A08-60AD-B760-59D5-70E62D0E14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de-DE" dirty="0">
              <a:solidFill>
                <a:srgbClr val="FFD403"/>
              </a:solidFill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4951FD6-5866-4EAD-5A4F-5303B3A92D5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CD1F946-6B4A-7288-CD51-77BFA2E290A3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48584078-19B6-5819-1B2E-6F49D8DC5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C8CFE12-8FAD-97F3-BB68-5F4F5B86EC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4428467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D4DAEC-794B-B8BD-95D6-D194A9693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D3A66D-15E5-6F8E-F63B-2D603DBAF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091" y="1521389"/>
            <a:ext cx="8439172" cy="2215991"/>
          </a:xfrm>
        </p:spPr>
        <p:txBody>
          <a:bodyPr/>
          <a:lstStyle/>
          <a:p>
            <a:pPr algn="ctr"/>
            <a:r>
              <a:rPr lang="en-US" sz="7200" b="0" dirty="0"/>
              <a:t>What gets </a:t>
            </a:r>
            <a:r>
              <a:rPr lang="en-US" sz="7200" dirty="0"/>
              <a:t>measured </a:t>
            </a:r>
            <a:r>
              <a:rPr lang="en-US" sz="7200" b="0" dirty="0"/>
              <a:t>gets</a:t>
            </a:r>
            <a:r>
              <a:rPr lang="en-US" sz="7200" dirty="0"/>
              <a:t> </a:t>
            </a:r>
            <a:r>
              <a:rPr lang="en-US" sz="7200" b="1" dirty="0"/>
              <a:t>done</a:t>
            </a:r>
            <a:endParaRPr lang="en-US" sz="7200" b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AF07797-70FB-B5B9-3D22-39BD56B5F2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36538" y="3907449"/>
            <a:ext cx="5598423" cy="426976"/>
          </a:xfrm>
        </p:spPr>
        <p:txBody>
          <a:bodyPr/>
          <a:lstStyle/>
          <a:p>
            <a:r>
              <a:rPr lang="en-US" dirty="0"/>
              <a:t>Peter Drucker</a:t>
            </a:r>
          </a:p>
        </p:txBody>
      </p:sp>
      <p:pic>
        <p:nvPicPr>
          <p:cNvPr id="3" name="Picture 2" descr="A person holding his head&#10;&#10;AI-generated content may be incorrect.">
            <a:extLst>
              <a:ext uri="{FF2B5EF4-FFF2-40B4-BE49-F238E27FC236}">
                <a16:creationId xmlns:a16="http://schemas.microsoft.com/office/drawing/2014/main" id="{A6E3D0B2-02B6-9AA9-7B7A-4E4A43ABB4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3017" y="4334425"/>
            <a:ext cx="2236136" cy="2236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587441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C8BC-60CF-CE92-4B26-366567866F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463" y="3262071"/>
            <a:ext cx="6205531" cy="332270"/>
          </a:xfrm>
        </p:spPr>
        <p:txBody>
          <a:bodyPr/>
          <a:lstStyle/>
          <a:p>
            <a:r>
              <a:rPr lang="en-US" dirty="0"/>
              <a:t>What should we </a:t>
            </a:r>
            <a:r>
              <a:rPr lang="en-US" b="1" dirty="0"/>
              <a:t>measure</a:t>
            </a:r>
            <a:r>
              <a:rPr lang="en-US" dirty="0"/>
              <a:t> in retrieval systems?</a:t>
            </a:r>
          </a:p>
        </p:txBody>
      </p:sp>
    </p:spTree>
    <p:extLst>
      <p:ext uri="{BB962C8B-B14F-4D97-AF65-F5344CB8AC3E}">
        <p14:creationId xmlns:p14="http://schemas.microsoft.com/office/powerpoint/2010/main" val="3052564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8F28A-62E3-8204-74FA-FF46AECF1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7363" y="220147"/>
            <a:ext cx="9415988" cy="59781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Good Effectiveness Measures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3AC077A-018B-C338-2935-A19DAC575785}"/>
              </a:ext>
            </a:extLst>
          </p:cNvPr>
          <p:cNvGraphicFramePr>
            <a:graphicFrameLocks noGrp="1"/>
          </p:cNvGraphicFramePr>
          <p:nvPr>
            <p:ph sz="quarter" idx="11"/>
            <p:extLst>
              <p:ext uri="{D42A27DB-BD31-4B8C-83A1-F6EECF244321}">
                <p14:modId xmlns:p14="http://schemas.microsoft.com/office/powerpoint/2010/main" val="3044147520"/>
              </p:ext>
            </p:extLst>
          </p:nvPr>
        </p:nvGraphicFramePr>
        <p:xfrm>
          <a:off x="995431" y="1759718"/>
          <a:ext cx="10201137" cy="39418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390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1487415C-574B-4566-B5E0-A9B5DF69A8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graphicEl>
                                              <a:dgm id="{1487415C-574B-4566-B5E0-A9B5DF69A81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1C3CB9E-2060-42FB-A9F2-2FFBE63826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graphicEl>
                                              <a:dgm id="{D1C3CB9E-2060-42FB-A9F2-2FFBE63826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8E37D10-72BB-4496-AB88-39405D17524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graphicEl>
                                              <a:dgm id="{A8E37D10-72BB-4496-AB88-39405D17524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DFBFDADD-B586-4558-93EF-CB5FB837154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graphicEl>
                                              <a:dgm id="{DFBFDADD-B586-4558-93EF-CB5FB837154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867B08E-0269-44AD-948D-6D5D170090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graphicEl>
                                              <a:dgm id="{2867B08E-0269-44AD-948D-6D5D1700909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20B7B2E7-E9B1-4B58-AC85-7D271A4B93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graphicEl>
                                              <a:dgm id="{20B7B2E7-E9B1-4B58-AC85-7D271A4B932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 uiExpand="1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3650F1-AC9F-E261-DF6C-0D1F1EF25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0" name="Section Zoom 9">
                <a:extLst>
                  <a:ext uri="{FF2B5EF4-FFF2-40B4-BE49-F238E27FC236}">
                    <a16:creationId xmlns:a16="http://schemas.microsoft.com/office/drawing/2014/main" id="{138D2A52-EC5C-F5DF-D6E9-74FB74B5785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86790308"/>
                  </p:ext>
                </p:extLst>
              </p:nvPr>
            </p:nvGraphicFramePr>
            <p:xfrm>
              <a:off x="4569547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F18AAC60-724D-4AE5-9D29-BC4830B33683}">
                    <psez:zmPr id="{047FCAAD-CA68-42C5-8BD0-D5FD069783E1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0" name="Section Zoom 9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138D2A52-EC5C-F5DF-D6E9-74FB74B5785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569547" y="2049236"/>
                <a:ext cx="3048000" cy="17145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2" name="Section Zoom 11">
                <a:extLst>
                  <a:ext uri="{FF2B5EF4-FFF2-40B4-BE49-F238E27FC236}">
                    <a16:creationId xmlns:a16="http://schemas.microsoft.com/office/drawing/2014/main" id="{F7EF42AB-E013-65E0-B001-070D8A3AC5D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6334841"/>
                  </p:ext>
                </p:extLst>
              </p:nvPr>
            </p:nvGraphicFramePr>
            <p:xfrm>
              <a:off x="8187375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C81E639C-56CF-436D-A65F-3C6B3713BF08}">
                    <psez:zmPr id="{A662B0F5-A8D6-409D-90B6-6C0B2F43E83C}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2" name="Section Zoom 11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EF42AB-E013-65E0-B001-070D8A3AC5D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187375" y="2049236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>
        <mc:Choice xmlns:psez="http://schemas.microsoft.com/office/powerpoint/2016/sectionzoom" Requires="psez">
          <p:graphicFrame>
            <p:nvGraphicFramePr>
              <p:cNvPr id="14" name="Section Zoom 13">
                <a:extLst>
                  <a:ext uri="{FF2B5EF4-FFF2-40B4-BE49-F238E27FC236}">
                    <a16:creationId xmlns:a16="http://schemas.microsoft.com/office/drawing/2014/main" id="{039DBD7D-9295-86E4-BCFE-F2C1C1D9540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21642396"/>
                  </p:ext>
                </p:extLst>
              </p:nvPr>
            </p:nvGraphicFramePr>
            <p:xfrm>
              <a:off x="1025706" y="2049236"/>
              <a:ext cx="3048000" cy="1714500"/>
            </p:xfrm>
            <a:graphic>
              <a:graphicData uri="http://schemas.microsoft.com/office/powerpoint/2016/sectionzoom">
                <psez:sectionZm>
                  <psez:sectionZmObj sectionId="{0807ECDB-A46F-496A-8091-1B45C0613200}">
                    <psez:zmPr id="{6077F234-5586-4758-BDFD-B1FD9BF49469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>
          <p:pic>
            <p:nvPicPr>
              <p:cNvPr id="14" name="Section Zoom 13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039DBD7D-9295-86E4-BCFE-F2C1C1D9540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25706" y="2049236"/>
                <a:ext cx="3048000" cy="17145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41376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02C-EE0A-E986-9DFB-7735CAF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Precision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0FC-0382-3F38-0210-16E5CC63DC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16006" y="1438835"/>
            <a:ext cx="8888506" cy="448379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Precision</a:t>
            </a:r>
            <a:r>
              <a:rPr lang="en-US" sz="2000" dirty="0">
                <a:solidFill>
                  <a:schemeClr val="tx1"/>
                </a:solidFill>
              </a:rPr>
              <a:t>: What fraction of the retrieved docs is relevant?</a:t>
            </a:r>
          </a:p>
          <a:p>
            <a:r>
              <a:rPr lang="en-US" sz="2000" b="1" dirty="0">
                <a:solidFill>
                  <a:schemeClr val="accent4"/>
                </a:solidFill>
              </a:rPr>
              <a:t>How good are the results? 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4DFFF7-07E8-24FF-CDC4-D8E46EBC26F5}"/>
              </a:ext>
            </a:extLst>
          </p:cNvPr>
          <p:cNvSpPr/>
          <p:nvPr/>
        </p:nvSpPr>
        <p:spPr>
          <a:xfrm>
            <a:off x="479833" y="2809875"/>
            <a:ext cx="4082642" cy="252219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5FABDE-3414-131F-169D-4ACD5F5F65FC}"/>
              </a:ext>
            </a:extLst>
          </p:cNvPr>
          <p:cNvSpPr/>
          <p:nvPr/>
        </p:nvSpPr>
        <p:spPr>
          <a:xfrm>
            <a:off x="791141" y="3408450"/>
            <a:ext cx="1730013" cy="11980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Relevant Documents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BC501C-C486-8E16-30BB-592B63528BB2}"/>
              </a:ext>
            </a:extLst>
          </p:cNvPr>
          <p:cNvSpPr/>
          <p:nvPr/>
        </p:nvSpPr>
        <p:spPr>
          <a:xfrm>
            <a:off x="2028825" y="3175620"/>
            <a:ext cx="1818709" cy="1085850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Retrieved Documents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632C76-C84C-9B1F-97C8-D79D682F3B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77007"/>
              </p:ext>
            </p:extLst>
          </p:nvPr>
        </p:nvGraphicFramePr>
        <p:xfrm>
          <a:off x="4735810" y="2957815"/>
          <a:ext cx="5074940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251">
                  <a:extLst>
                    <a:ext uri="{9D8B030D-6E8A-4147-A177-3AD203B41FA5}">
                      <a16:colId xmlns:a16="http://schemas.microsoft.com/office/drawing/2014/main" val="2644685105"/>
                    </a:ext>
                  </a:extLst>
                </a:gridCol>
                <a:gridCol w="1357514">
                  <a:extLst>
                    <a:ext uri="{9D8B030D-6E8A-4147-A177-3AD203B41FA5}">
                      <a16:colId xmlns:a16="http://schemas.microsoft.com/office/drawing/2014/main" val="1455816555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669457273"/>
                    </a:ext>
                  </a:extLst>
                </a:gridCol>
              </a:tblGrid>
              <a:tr h="374635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6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sz="2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Not 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8157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/>
              <p:nvPr/>
            </p:nvSpPr>
            <p:spPr>
              <a:xfrm>
                <a:off x="5073854" y="4606485"/>
                <a:ext cx="3902735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𝑅𝑒𝑡𝑟𝑖𝑒𝑣𝑒𝑑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chemeClr val="accent3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𝑅𝑒𝑡𝑟𝑖𝑒𝑣𝑒𝑑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3854" y="4606485"/>
                <a:ext cx="3902735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Up 9">
            <a:extLst>
              <a:ext uri="{FF2B5EF4-FFF2-40B4-BE49-F238E27FC236}">
                <a16:creationId xmlns:a16="http://schemas.microsoft.com/office/drawing/2014/main" id="{C78EEB48-58A2-A3FA-343A-323B8538BF43}"/>
              </a:ext>
            </a:extLst>
          </p:cNvPr>
          <p:cNvSpPr/>
          <p:nvPr/>
        </p:nvSpPr>
        <p:spPr>
          <a:xfrm>
            <a:off x="2049778" y="3980171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A9DFAAF4-6A9A-50E4-1E44-7E414A0C2402}"/>
              </a:ext>
            </a:extLst>
          </p:cNvPr>
          <p:cNvSpPr/>
          <p:nvPr/>
        </p:nvSpPr>
        <p:spPr>
          <a:xfrm>
            <a:off x="2725964" y="4007467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27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702C-EE0A-E986-9DFB-7735CAF19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Recall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D20FC-0382-3F38-0210-16E5CC63DC8D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89965" y="1311088"/>
            <a:ext cx="11802035" cy="4956362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>
                <a:solidFill>
                  <a:schemeClr val="accent6"/>
                </a:solidFill>
              </a:rPr>
              <a:t>Recall</a:t>
            </a:r>
            <a:r>
              <a:rPr lang="en-US" sz="2000" dirty="0">
                <a:solidFill>
                  <a:schemeClr val="tx1"/>
                </a:solidFill>
              </a:rPr>
              <a:t>: What fraction of the relevant documents is retrieved?</a:t>
            </a:r>
          </a:p>
          <a:p>
            <a:pPr marL="0" indent="0">
              <a:buNone/>
            </a:pPr>
            <a:r>
              <a:rPr lang="en-US" sz="2000" b="1" dirty="0">
                <a:solidFill>
                  <a:schemeClr val="accent4"/>
                </a:solidFill>
              </a:rPr>
              <a:t>Did we forget anything?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184DFFF7-07E8-24FF-CDC4-D8E46EBC26F5}"/>
              </a:ext>
            </a:extLst>
          </p:cNvPr>
          <p:cNvSpPr/>
          <p:nvPr/>
        </p:nvSpPr>
        <p:spPr>
          <a:xfrm>
            <a:off x="479833" y="2809875"/>
            <a:ext cx="4082642" cy="2522196"/>
          </a:xfrm>
          <a:prstGeom prst="ellipse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75FABDE-3414-131F-169D-4ACD5F5F65FC}"/>
              </a:ext>
            </a:extLst>
          </p:cNvPr>
          <p:cNvSpPr/>
          <p:nvPr/>
        </p:nvSpPr>
        <p:spPr>
          <a:xfrm>
            <a:off x="791141" y="3408450"/>
            <a:ext cx="1730013" cy="119803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Relevant Documents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3BC501C-C486-8E16-30BB-592B63528BB2}"/>
              </a:ext>
            </a:extLst>
          </p:cNvPr>
          <p:cNvSpPr/>
          <p:nvPr/>
        </p:nvSpPr>
        <p:spPr>
          <a:xfrm>
            <a:off x="2028825" y="3175620"/>
            <a:ext cx="1818709" cy="1085850"/>
          </a:xfrm>
          <a:prstGeom prst="ellipse">
            <a:avLst/>
          </a:prstGeom>
          <a:solidFill>
            <a:srgbClr val="C00000">
              <a:alpha val="50196"/>
            </a:srgb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Retrieved Documents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47632C76-C84C-9B1F-97C8-D79D682F3B10}"/>
              </a:ext>
            </a:extLst>
          </p:cNvPr>
          <p:cNvGraphicFramePr>
            <a:graphicFrameLocks noGrp="1"/>
          </p:cNvGraphicFramePr>
          <p:nvPr/>
        </p:nvGraphicFramePr>
        <p:xfrm>
          <a:off x="4735810" y="2957815"/>
          <a:ext cx="5074940" cy="123405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36251">
                  <a:extLst>
                    <a:ext uri="{9D8B030D-6E8A-4147-A177-3AD203B41FA5}">
                      <a16:colId xmlns:a16="http://schemas.microsoft.com/office/drawing/2014/main" val="2644685105"/>
                    </a:ext>
                  </a:extLst>
                </a:gridCol>
                <a:gridCol w="1357514">
                  <a:extLst>
                    <a:ext uri="{9D8B030D-6E8A-4147-A177-3AD203B41FA5}">
                      <a16:colId xmlns:a16="http://schemas.microsoft.com/office/drawing/2014/main" val="1455816555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2669457273"/>
                    </a:ext>
                  </a:extLst>
                </a:gridCol>
              </a:tblGrid>
              <a:tr h="374635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Irrelevant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3417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Relevant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TP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9682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FN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6045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>
                          <a:solidFill>
                            <a:schemeClr val="tx1"/>
                          </a:solidFill>
                        </a:rPr>
                        <a:t>Not retrieved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281578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/>
              <p:nvPr/>
            </p:nvSpPr>
            <p:spPr>
              <a:xfrm>
                <a:off x="5093312" y="4640353"/>
                <a:ext cx="3902735" cy="530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∩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𝑅𝑒𝑡𝑟𝑖𝑒𝑣𝑒𝑑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225B45"/>
                              </a:solidFill>
                              <a:latin typeface="Cambria Math" panose="02040503050406030204" pitchFamily="18" charset="0"/>
                            </a:rPr>
                            <m:t>𝑅𝑒𝑙𝑒𝑣𝑎𝑛𝑡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732F1AA-B1DB-49AB-64E1-FD15B1769B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3312" y="4640353"/>
                <a:ext cx="3902735" cy="53053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Up 9">
            <a:extLst>
              <a:ext uri="{FF2B5EF4-FFF2-40B4-BE49-F238E27FC236}">
                <a16:creationId xmlns:a16="http://schemas.microsoft.com/office/drawing/2014/main" id="{6E9E2E89-5FD9-D6FD-1E4F-264DE3FB9FC0}"/>
              </a:ext>
            </a:extLst>
          </p:cNvPr>
          <p:cNvSpPr/>
          <p:nvPr/>
        </p:nvSpPr>
        <p:spPr>
          <a:xfrm>
            <a:off x="2049778" y="3980171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Up 10">
            <a:extLst>
              <a:ext uri="{FF2B5EF4-FFF2-40B4-BE49-F238E27FC236}">
                <a16:creationId xmlns:a16="http://schemas.microsoft.com/office/drawing/2014/main" id="{F7DEAB7E-62C7-4A38-11A6-5A4EAF408CAF}"/>
              </a:ext>
            </a:extLst>
          </p:cNvPr>
          <p:cNvSpPr/>
          <p:nvPr/>
        </p:nvSpPr>
        <p:spPr>
          <a:xfrm>
            <a:off x="1372848" y="4374823"/>
            <a:ext cx="613137" cy="6440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87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DA019-C9A4-398A-4847-97F34F5B75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F1-Score</a:t>
            </a:r>
          </a:p>
        </p:txBody>
      </p:sp>
      <p:pic>
        <p:nvPicPr>
          <p:cNvPr id="1026" name="Picture 2" descr="Family guy Noah's ark | Precision; F1; Recall | image tagged in family guy noah's ark | made w/ Imgflip meme maker">
            <a:extLst>
              <a:ext uri="{FF2B5EF4-FFF2-40B4-BE49-F238E27FC236}">
                <a16:creationId xmlns:a16="http://schemas.microsoft.com/office/drawing/2014/main" id="{202D8F9D-6A28-A46D-BC75-06D533D439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10"/>
          <a:stretch>
            <a:fillRect/>
          </a:stretch>
        </p:blipFill>
        <p:spPr bwMode="auto">
          <a:xfrm>
            <a:off x="2339340" y="959320"/>
            <a:ext cx="7338059" cy="5495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9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E356E-E408-B80B-E351-9452C021B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Precision@k</a:t>
            </a:r>
            <a:endParaRPr lang="en-US" dirty="0"/>
          </a:p>
        </p:txBody>
      </p:sp>
      <p:pic>
        <p:nvPicPr>
          <p:cNvPr id="2050" name="Picture 2" descr="Precision at K example">
            <a:extLst>
              <a:ext uri="{FF2B5EF4-FFF2-40B4-BE49-F238E27FC236}">
                <a16:creationId xmlns:a16="http://schemas.microsoft.com/office/drawing/2014/main" id="{B3D309D0-B819-BB20-59AD-5793B4E413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2"/>
          <a:stretch>
            <a:fillRect/>
          </a:stretch>
        </p:blipFill>
        <p:spPr bwMode="auto">
          <a:xfrm>
            <a:off x="910385" y="712741"/>
            <a:ext cx="10116204" cy="592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20558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37301-49AA-DB8D-F2F8-D85A00A89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Precision@k</a:t>
            </a:r>
            <a:r>
              <a:rPr lang="en-US" dirty="0"/>
              <a:t> – not so precise after all!</a:t>
            </a:r>
          </a:p>
        </p:txBody>
      </p:sp>
      <p:pic>
        <p:nvPicPr>
          <p:cNvPr id="3074" name="Picture 2" descr="Precision at K example">
            <a:extLst>
              <a:ext uri="{FF2B5EF4-FFF2-40B4-BE49-F238E27FC236}">
                <a16:creationId xmlns:a16="http://schemas.microsoft.com/office/drawing/2014/main" id="{3DED4A93-D29E-B4BE-AF82-B020FF9C87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69"/>
          <a:stretch>
            <a:fillRect/>
          </a:stretch>
        </p:blipFill>
        <p:spPr bwMode="auto">
          <a:xfrm>
            <a:off x="1159622" y="928064"/>
            <a:ext cx="8387790" cy="5332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52C2A8-DD8C-FD02-7F8E-92D86D5FABC6}"/>
              </a:ext>
            </a:extLst>
          </p:cNvPr>
          <p:cNvSpPr/>
          <p:nvPr/>
        </p:nvSpPr>
        <p:spPr>
          <a:xfrm>
            <a:off x="6602506" y="1432111"/>
            <a:ext cx="941294" cy="5244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?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46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AC98-26A9-E715-3F1B-B30E7E95D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Average Precision (MAP)</a:t>
            </a:r>
          </a:p>
        </p:txBody>
      </p:sp>
      <p:pic>
        <p:nvPicPr>
          <p:cNvPr id="4098" name="Picture 2" descr="Average precision example">
            <a:extLst>
              <a:ext uri="{FF2B5EF4-FFF2-40B4-BE49-F238E27FC236}">
                <a16:creationId xmlns:a16="http://schemas.microsoft.com/office/drawing/2014/main" id="{EDDA2B20-456E-D43D-32F1-3EC535A203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7" r="3800" b="1"/>
          <a:stretch>
            <a:fillRect/>
          </a:stretch>
        </p:blipFill>
        <p:spPr bwMode="auto">
          <a:xfrm>
            <a:off x="847165" y="616456"/>
            <a:ext cx="9883588" cy="587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68371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9C1A0-0720-BA2B-771F-E74F6058F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in Action</a:t>
            </a:r>
          </a:p>
        </p:txBody>
      </p:sp>
      <p:pic>
        <p:nvPicPr>
          <p:cNvPr id="5122" name="Picture 2" descr="Average precision example">
            <a:extLst>
              <a:ext uri="{FF2B5EF4-FFF2-40B4-BE49-F238E27FC236}">
                <a16:creationId xmlns:a16="http://schemas.microsoft.com/office/drawing/2014/main" id="{0C55EFEF-C322-C6D3-3F60-C95EFCEDD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07"/>
          <a:stretch>
            <a:fillRect/>
          </a:stretch>
        </p:blipFill>
        <p:spPr bwMode="auto">
          <a:xfrm>
            <a:off x="541057" y="452777"/>
            <a:ext cx="10505701" cy="6185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E987-2F0A-D76F-B1BE-7DE326DC0D6E}"/>
                  </a:ext>
                </a:extLst>
              </p:cNvPr>
              <p:cNvSpPr txBox="1"/>
              <p:nvPr/>
            </p:nvSpPr>
            <p:spPr>
              <a:xfrm>
                <a:off x="5509733" y="5701553"/>
                <a:ext cx="3701501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𝑀𝐴𝑃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@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5DCE987-2F0A-D76F-B1BE-7DE326DC0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9733" y="5701553"/>
                <a:ext cx="3701501" cy="10082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5345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F333F-72EB-622A-5DDD-7B6E26B4C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Mean Reciprocal Rank (MRR)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DEF6A-FE22-99B4-72CC-B9E576C30B45}"/>
                  </a:ext>
                </a:extLst>
              </p:cNvPr>
              <p:cNvSpPr txBox="1"/>
              <p:nvPr/>
            </p:nvSpPr>
            <p:spPr>
              <a:xfrm>
                <a:off x="541244" y="1136277"/>
                <a:ext cx="3043205" cy="442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 b="0" i="0" smtClean="0">
                          <a:latin typeface="Cambria Math" panose="02040503050406030204" pitchFamily="18" charset="0"/>
                        </a:rPr>
                        <m:t>RR</m:t>
                      </m:r>
                      <m:r>
                        <a:rPr lang="en-US" sz="14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𝑜𝑓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𝑡h𝑒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𝑓𝑖𝑟𝑠𝑡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𝑐𝑜𝑟𝑟𝑒𝑐𝑡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𝑟𝑒𝑠𝑢𝑙𝑡</m:t>
                          </m:r>
                        </m:den>
                      </m:f>
                    </m:oMath>
                  </m:oMathPara>
                </a14:m>
                <a:endParaRPr lang="en-US" sz="1400" dirty="0">
                  <a:latin typeface="+mn-lt"/>
                </a:endParaRP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EDEF6A-FE22-99B4-72CC-B9E576C30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44" y="1136277"/>
                <a:ext cx="3043205" cy="442493"/>
              </a:xfrm>
              <a:prstGeom prst="rect">
                <a:avLst/>
              </a:prstGeom>
              <a:blipFill>
                <a:blip r:embed="rId2"/>
                <a:stretch>
                  <a:fillRect l="-802" r="-601" b="-16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170" name="Picture 2" descr="MRR calculation example">
            <a:extLst>
              <a:ext uri="{FF2B5EF4-FFF2-40B4-BE49-F238E27FC236}">
                <a16:creationId xmlns:a16="http://schemas.microsoft.com/office/drawing/2014/main" id="{61C2536E-09BC-F890-4CFC-8F6D0EA5D7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65"/>
          <a:stretch>
            <a:fillRect/>
          </a:stretch>
        </p:blipFill>
        <p:spPr bwMode="auto">
          <a:xfrm>
            <a:off x="1186516" y="1208498"/>
            <a:ext cx="9073590" cy="531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702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175-8E87-CBEC-113F-1B99A52C0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Normalized Discounted Cumulative Gain (</a:t>
            </a:r>
            <a:r>
              <a:rPr lang="en-US" dirty="0" err="1"/>
              <a:t>nDCG</a:t>
            </a:r>
            <a:r>
              <a:rPr lang="en-US" dirty="0"/>
              <a:t>)</a:t>
            </a:r>
          </a:p>
        </p:txBody>
      </p:sp>
      <p:pic>
        <p:nvPicPr>
          <p:cNvPr id="6146" name="Picture 2" descr="Normalized Discounted Cumulative Gain (NDCG)">
            <a:extLst>
              <a:ext uri="{FF2B5EF4-FFF2-40B4-BE49-F238E27FC236}">
                <a16:creationId xmlns:a16="http://schemas.microsoft.com/office/drawing/2014/main" id="{2687D774-74D3-B2E5-3214-B6FB50616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97"/>
          <a:stretch>
            <a:fillRect/>
          </a:stretch>
        </p:blipFill>
        <p:spPr bwMode="auto">
          <a:xfrm>
            <a:off x="910851" y="569876"/>
            <a:ext cx="9940925" cy="5945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66634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1A1FBB8-789D-ACBA-52B6-0B2FDF29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Results Metrics – for </a:t>
            </a:r>
            <a:r>
              <a:rPr lang="en-US" dirty="0">
                <a:solidFill>
                  <a:schemeClr val="accent6"/>
                </a:solidFill>
              </a:rPr>
              <a:t>Humans</a:t>
            </a:r>
            <a:r>
              <a:rPr lang="en-US" dirty="0"/>
              <a:t>, not for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LLMs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54285-C37E-D133-CD1B-D01B20300ED7}"/>
              </a:ext>
            </a:extLst>
          </p:cNvPr>
          <p:cNvSpPr txBox="1"/>
          <p:nvPr/>
        </p:nvSpPr>
        <p:spPr>
          <a:xfrm>
            <a:off x="250852" y="6241360"/>
            <a:ext cx="95793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hlinkClick r:id="rId2"/>
              </a:rPr>
              <a:t>[2510.21440] Redefining Retrieval Evaluation in the Era of LLMs</a:t>
            </a:r>
            <a:endParaRPr lang="en-US" sz="1400" dirty="0"/>
          </a:p>
          <a:p>
            <a:r>
              <a:rPr lang="en-US" sz="1400" dirty="0" err="1">
                <a:hlinkClick r:id="rId3"/>
              </a:rPr>
              <a:t>GiovanniTRA</a:t>
            </a:r>
            <a:r>
              <a:rPr lang="en-US" sz="1400" dirty="0">
                <a:hlinkClick r:id="rId3"/>
              </a:rPr>
              <a:t>/UDCG: Code and Data of the paper: "Redefining Retrieval Evaluation in the Era of LLMs"</a:t>
            </a:r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7775FEE-7CB4-5D28-7376-37007B90CEB7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69576" y="819528"/>
            <a:ext cx="6887474" cy="5218943"/>
          </a:xfrm>
          <a:prstGeom prst="rect">
            <a:avLst/>
          </a:prstGeom>
        </p:spPr>
      </p:pic>
      <p:sp>
        <p:nvSpPr>
          <p:cNvPr id="10" name="Arrow: Left 9">
            <a:extLst>
              <a:ext uri="{FF2B5EF4-FFF2-40B4-BE49-F238E27FC236}">
                <a16:creationId xmlns:a16="http://schemas.microsoft.com/office/drawing/2014/main" id="{759676FB-2FC5-02F2-ABF3-051EA96A9D24}"/>
              </a:ext>
            </a:extLst>
          </p:cNvPr>
          <p:cNvSpPr/>
          <p:nvPr/>
        </p:nvSpPr>
        <p:spPr>
          <a:xfrm>
            <a:off x="6965576" y="4948889"/>
            <a:ext cx="3523130" cy="665629"/>
          </a:xfrm>
          <a:prstGeom prst="leftArrow">
            <a:avLst/>
          </a:prstGeom>
          <a:solidFill>
            <a:srgbClr val="4492C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Precision is position-agnostic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AB828B4-71ED-F7B8-AF5D-1E1DE6ACF7D1}"/>
              </a:ext>
            </a:extLst>
          </p:cNvPr>
          <p:cNvGrpSpPr/>
          <p:nvPr/>
        </p:nvGrpSpPr>
        <p:grpSpPr>
          <a:xfrm>
            <a:off x="8087836" y="1115670"/>
            <a:ext cx="3550594" cy="1575330"/>
            <a:chOff x="8087836" y="1115670"/>
            <a:chExt cx="3550594" cy="157533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AC6FA62-D50C-3FA8-C740-F4D6DC8CF843}"/>
                </a:ext>
              </a:extLst>
            </p:cNvPr>
            <p:cNvSpPr txBox="1"/>
            <p:nvPr/>
          </p:nvSpPr>
          <p:spPr>
            <a:xfrm>
              <a:off x="8258176" y="1115670"/>
              <a:ext cx="338025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dirty="0"/>
                <a:t>Utility and Distraction-aware</a:t>
              </a:r>
            </a:p>
            <a:p>
              <a:r>
                <a:rPr lang="en-US" dirty="0"/>
                <a:t>Cumulative Gain (UDCG):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A4F3773-9E98-8EBA-3D59-78C5A6019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087836" y="1762001"/>
              <a:ext cx="3484729" cy="928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365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B17CEF4-A9EB-2FBD-22BB-CEDE523FF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 of Day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78A5BB-2EA5-9C91-F397-D0CA3E319EF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817089-3127-5D7D-F9EA-E02B8F46B93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Reflection</a:t>
            </a:r>
          </a:p>
        </p:txBody>
      </p:sp>
    </p:spTree>
    <p:extLst>
      <p:ext uri="{BB962C8B-B14F-4D97-AF65-F5344CB8AC3E}">
        <p14:creationId xmlns:p14="http://schemas.microsoft.com/office/powerpoint/2010/main" val="38715363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FC78B-8F44-11C9-F337-3BACC1281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Evaluating Generative Responses</a:t>
            </a:r>
          </a:p>
        </p:txBody>
      </p:sp>
    </p:spTree>
    <p:extLst>
      <p:ext uri="{BB962C8B-B14F-4D97-AF65-F5344CB8AC3E}">
        <p14:creationId xmlns:p14="http://schemas.microsoft.com/office/powerpoint/2010/main" val="543629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759B2B-CAEB-F4F4-D7E3-4EA95DD37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Evaluating RAG Output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1EB791-8D65-8ED5-0D93-35F6B5FE60C6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	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860E48-7AB7-41FD-B741-29EC45E8CDA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65686" y="1210236"/>
            <a:ext cx="10222801" cy="156560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5A1AD1-8398-4A2A-F0BF-88D268FDF703}"/>
              </a:ext>
            </a:extLst>
          </p:cNvPr>
          <p:cNvSpPr txBox="1"/>
          <p:nvPr/>
        </p:nvSpPr>
        <p:spPr>
          <a:xfrm>
            <a:off x="852344" y="2967335"/>
            <a:ext cx="10355779" cy="3365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>
                <a:hlinkClick r:id="rId3"/>
              </a:rPr>
              <a:t>vibrantlabsai</a:t>
            </a:r>
            <a:r>
              <a:rPr lang="en-US" dirty="0">
                <a:hlinkClick r:id="rId3"/>
              </a:rPr>
              <a:t>/</a:t>
            </a:r>
            <a:r>
              <a:rPr lang="en-US" b="1" dirty="0">
                <a:hlinkClick r:id="rId3"/>
              </a:rPr>
              <a:t>ragas</a:t>
            </a:r>
            <a:r>
              <a:rPr lang="en-US" dirty="0">
                <a:hlinkClick r:id="rId3"/>
              </a:rPr>
              <a:t>: Supercharge Your LLM Application Evaluations 🚀</a:t>
            </a:r>
            <a:r>
              <a:rPr lang="en-US" dirty="0"/>
              <a:t> (Open-Source!)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4"/>
              </a:rPr>
              <a:t>OpenLIT</a:t>
            </a:r>
            <a:r>
              <a:rPr lang="en-US" dirty="0">
                <a:hlinkClick r:id="rId4"/>
              </a:rPr>
              <a:t> | </a:t>
            </a:r>
            <a:r>
              <a:rPr lang="en-US" dirty="0" err="1">
                <a:hlinkClick r:id="rId4"/>
              </a:rPr>
              <a:t>OpenTelemetry</a:t>
            </a:r>
            <a:r>
              <a:rPr lang="en-US" dirty="0">
                <a:hlinkClick r:id="rId4"/>
              </a:rPr>
              <a:t>-native GenAI and LLM Application Observability</a:t>
            </a:r>
            <a:r>
              <a:rPr lang="en-US" dirty="0"/>
              <a:t> (Open-Source!)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5"/>
              </a:rPr>
              <a:t>Langfuse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b="1" dirty="0" err="1">
                <a:hlinkClick r:id="rId6"/>
              </a:rPr>
              <a:t>Helicone</a:t>
            </a:r>
            <a:r>
              <a:rPr lang="it-IT" dirty="0">
                <a:hlinkClick r:id="rId6"/>
              </a:rPr>
              <a:t> / AI Gateway &amp; LLM </a:t>
            </a:r>
            <a:r>
              <a:rPr lang="it-IT" dirty="0" err="1">
                <a:hlinkClick r:id="rId6"/>
              </a:rPr>
              <a:t>Observability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hlinkClick r:id="rId7"/>
              </a:rPr>
              <a:t>Laminar</a:t>
            </a:r>
            <a:endParaRPr lang="en-US" b="1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 err="1">
                <a:hlinkClick r:id="rId8"/>
              </a:rPr>
              <a:t>Traceloop</a:t>
            </a:r>
            <a:r>
              <a:rPr lang="en-US" dirty="0">
                <a:hlinkClick r:id="rId8"/>
              </a:rPr>
              <a:t> - LLM Reliability Platform</a:t>
            </a: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hlinkClick r:id="rId9"/>
              </a:rPr>
              <a:t>embeddings-benchmark/</a:t>
            </a:r>
            <a:r>
              <a:rPr lang="en-US" dirty="0" err="1">
                <a:hlinkClick r:id="rId9"/>
              </a:rPr>
              <a:t>mteb</a:t>
            </a:r>
            <a:r>
              <a:rPr lang="en-US" dirty="0">
                <a:hlinkClick r:id="rId9"/>
              </a:rPr>
              <a:t>: MTEB: Massive Text Embedding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8737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2CFBB7-C8ED-8333-74F5-66BFE1112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Evaluating RAG Output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04D22D-6536-AE43-E6DB-A5F89377469D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Keyword detection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LLM-as-a-Judge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Toxicity &amp; Bias detection</a:t>
            </a:r>
          </a:p>
          <a:p>
            <a:endParaRPr lang="en-US" sz="1800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90E46F7F-3719-68A8-46C1-B4FA8BC5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88" y="3254189"/>
            <a:ext cx="10888023" cy="2657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591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24DF112-9671-5023-7517-344B0333D8CF}"/>
              </a:ext>
            </a:extLst>
          </p:cNvPr>
          <p:cNvSpPr/>
          <p:nvPr/>
        </p:nvSpPr>
        <p:spPr>
          <a:xfrm>
            <a:off x="3215742" y="3755791"/>
            <a:ext cx="1270341" cy="111691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21FCF9C-33C4-2204-0709-49E676E38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RAGalyst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017E994-BFE0-94B2-4046-FFD17B5B166E}"/>
              </a:ext>
            </a:extLst>
          </p:cNvPr>
          <p:cNvSpPr txBox="1"/>
          <p:nvPr/>
        </p:nvSpPr>
        <p:spPr>
          <a:xfrm>
            <a:off x="368214" y="6353796"/>
            <a:ext cx="104634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[2511.04502] </a:t>
            </a:r>
            <a:r>
              <a:rPr lang="en-US" dirty="0" err="1">
                <a:hlinkClick r:id="rId3"/>
              </a:rPr>
              <a:t>RAGalyst</a:t>
            </a:r>
            <a:r>
              <a:rPr lang="en-US" dirty="0">
                <a:hlinkClick r:id="rId3"/>
              </a:rPr>
              <a:t>: Automated Human-Aligned Agentic Evaluation for Domain-Specific RAG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E792DE-43F4-3100-3FFB-1835E3C69515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79387" y="1208566"/>
            <a:ext cx="8340383" cy="485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82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46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BEB9-C0FE-46FE-8A38-9B683D25F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859" y="2547257"/>
            <a:ext cx="5693827" cy="916290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/>
            <a:r>
              <a:rPr lang="en-US" sz="3200" dirty="0">
                <a:solidFill>
                  <a:schemeClr val="tx1"/>
                </a:solidFill>
                <a:ea typeface="+mj-ea"/>
              </a:rPr>
              <a:t>NLP </a:t>
            </a:r>
            <a:r>
              <a:rPr lang="en-US" sz="3200" dirty="0">
                <a:solidFill>
                  <a:schemeClr val="tx1"/>
                </a:solidFill>
              </a:rPr>
              <a:t>is a</a:t>
            </a:r>
            <a:r>
              <a:rPr lang="en-US" sz="3200" dirty="0">
                <a:solidFill>
                  <a:schemeClr val="tx1"/>
                </a:solidFill>
                <a:ea typeface="+mj-ea"/>
              </a:rPr>
              <a:t> Hard Task</a:t>
            </a:r>
          </a:p>
        </p:txBody>
      </p:sp>
      <p:sp>
        <p:nvSpPr>
          <p:cNvPr id="21" name="Content Placeholder 41">
            <a:extLst>
              <a:ext uri="{FF2B5EF4-FFF2-40B4-BE49-F238E27FC236}">
                <a16:creationId xmlns:a16="http://schemas.microsoft.com/office/drawing/2014/main" id="{A25734EB-9059-5B6D-9B83-8F1F48245B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>
            <a:no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 dirty="0">
                <a:solidFill>
                  <a:schemeClr val="tx1">
                    <a:alpha val="55000"/>
                  </a:schemeClr>
                </a:solidFill>
                <a:latin typeface="+mj-lt"/>
              </a:rPr>
              <a:t>Even in the era of LLMs</a:t>
            </a:r>
          </a:p>
        </p:txBody>
      </p:sp>
    </p:spTree>
    <p:extLst>
      <p:ext uri="{BB962C8B-B14F-4D97-AF65-F5344CB8AC3E}">
        <p14:creationId xmlns:p14="http://schemas.microsoft.com/office/powerpoint/2010/main" val="4201145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3BEB9-C0FE-46FE-8A38-9B683D25F5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sz="2000" dirty="0">
                <a:cs typeface="Calibri Light"/>
              </a:rPr>
              <a:t>Why is NLP hard?</a:t>
            </a:r>
            <a:endParaRPr lang="en-US" sz="2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9AFBC028-6581-63E0-486D-8BC49ECECFA6}"/>
              </a:ext>
            </a:extLst>
          </p:cNvPr>
          <p:cNvGrpSpPr/>
          <p:nvPr/>
        </p:nvGrpSpPr>
        <p:grpSpPr>
          <a:xfrm>
            <a:off x="1568486" y="1685517"/>
            <a:ext cx="10132299" cy="4185950"/>
            <a:chOff x="1796073" y="1810389"/>
            <a:chExt cx="7511071" cy="3103045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F033B2-845C-4AEA-A0D4-FD656C290198}"/>
                </a:ext>
              </a:extLst>
            </p:cNvPr>
            <p:cNvSpPr txBox="1"/>
            <p:nvPr/>
          </p:nvSpPr>
          <p:spPr>
            <a:xfrm>
              <a:off x="1799737" y="2190506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>
                  <a:latin typeface="+mj-lt"/>
                </a:rPr>
                <a:t>Meaning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CA614B0-94A5-4A54-B11A-43DCB7751AB3}"/>
                </a:ext>
              </a:extLst>
            </p:cNvPr>
            <p:cNvSpPr txBox="1"/>
            <p:nvPr/>
          </p:nvSpPr>
          <p:spPr>
            <a:xfrm>
              <a:off x="1796073" y="4326304"/>
              <a:ext cx="2743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>
                  <a:latin typeface="+mj-lt"/>
                </a:rPr>
                <a:t>Language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848A8285-AC9D-4081-A971-EA2799CAED75}"/>
                </a:ext>
              </a:extLst>
            </p:cNvPr>
            <p:cNvCxnSpPr>
              <a:cxnSpLocks/>
            </p:cNvCxnSpPr>
            <p:nvPr/>
          </p:nvCxnSpPr>
          <p:spPr>
            <a:xfrm>
              <a:off x="2139676" y="3394352"/>
              <a:ext cx="7167468" cy="0"/>
            </a:xfrm>
            <a:prstGeom prst="straightConnector1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5541E1-5E0C-4D2A-8864-B2455C1286B0}"/>
                </a:ext>
              </a:extLst>
            </p:cNvPr>
            <p:cNvSpPr txBox="1"/>
            <p:nvPr/>
          </p:nvSpPr>
          <p:spPr>
            <a:xfrm>
              <a:off x="5666035" y="4107289"/>
              <a:ext cx="1219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800" dirty="0">
                  <a:solidFill>
                    <a:schemeClr val="accent5"/>
                  </a:solidFill>
                  <a:latin typeface="+mj-lt"/>
                </a:rPr>
                <a:t>Variability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065DB2-3567-46BA-8158-ADE20A35F0A6}"/>
                </a:ext>
              </a:extLst>
            </p:cNvPr>
            <p:cNvSpPr txBox="1"/>
            <p:nvPr/>
          </p:nvSpPr>
          <p:spPr>
            <a:xfrm>
              <a:off x="6576645" y="2127419"/>
              <a:ext cx="1219199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rmAutofit/>
            </a:bodyPr>
            <a:lstStyle/>
            <a:p>
              <a:pPr algn="l">
                <a:lnSpc>
                  <a:spcPct val="90000"/>
                </a:lnSpc>
                <a:spcAft>
                  <a:spcPts val="600"/>
                </a:spcAft>
              </a:pPr>
              <a:r>
                <a:rPr lang="en-US" sz="2400" dirty="0">
                  <a:solidFill>
                    <a:schemeClr val="accent6"/>
                  </a:solidFill>
                  <a:latin typeface="+mj-lt"/>
                </a:rPr>
                <a:t>Ambiguity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0CCBCF4E-14C4-4F10-B00F-7C10A454B016}"/>
                </a:ext>
              </a:extLst>
            </p:cNvPr>
            <p:cNvSpPr/>
            <p:nvPr/>
          </p:nvSpPr>
          <p:spPr>
            <a:xfrm>
              <a:off x="8078665" y="4620357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254E8B0-823A-4081-828B-D0A5BFA48EC8}"/>
                </a:ext>
              </a:extLst>
            </p:cNvPr>
            <p:cNvSpPr/>
            <p:nvPr/>
          </p:nvSpPr>
          <p:spPr>
            <a:xfrm>
              <a:off x="7578726" y="1894740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5F4EB4FE-EA98-45DB-B51F-0D400CA516B5}"/>
                </a:ext>
              </a:extLst>
            </p:cNvPr>
            <p:cNvSpPr/>
            <p:nvPr/>
          </p:nvSpPr>
          <p:spPr>
            <a:xfrm>
              <a:off x="8383709" y="1894741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D808978-D9D3-4492-A90E-D71CF5C878C0}"/>
                </a:ext>
              </a:extLst>
            </p:cNvPr>
            <p:cNvSpPr/>
            <p:nvPr/>
          </p:nvSpPr>
          <p:spPr>
            <a:xfrm>
              <a:off x="5538664" y="4620356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+mj-lt"/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57D13350-F87D-4AB2-985B-A9076BDCFFCF}"/>
                </a:ext>
              </a:extLst>
            </p:cNvPr>
            <p:cNvSpPr/>
            <p:nvPr/>
          </p:nvSpPr>
          <p:spPr>
            <a:xfrm>
              <a:off x="4542202" y="4620356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E3D3B02-BE66-4AD3-A974-0C22B3B6E02E}"/>
                </a:ext>
              </a:extLst>
            </p:cNvPr>
            <p:cNvSpPr/>
            <p:nvPr/>
          </p:nvSpPr>
          <p:spPr>
            <a:xfrm>
              <a:off x="3457817" y="4620355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EDBD0D0-097C-4D1A-BCB2-351B47C0FD29}"/>
                </a:ext>
              </a:extLst>
            </p:cNvPr>
            <p:cNvSpPr/>
            <p:nvPr/>
          </p:nvSpPr>
          <p:spPr>
            <a:xfrm>
              <a:off x="4536584" y="1810389"/>
              <a:ext cx="332154" cy="29307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FC117115-AE19-4E7F-86C5-C4FB0D39345F}"/>
                </a:ext>
              </a:extLst>
            </p:cNvPr>
            <p:cNvCxnSpPr>
              <a:cxnSpLocks/>
              <a:stCxn id="24" idx="4"/>
              <a:endCxn id="23" idx="0"/>
            </p:cNvCxnSpPr>
            <p:nvPr/>
          </p:nvCxnSpPr>
          <p:spPr>
            <a:xfrm flipH="1">
              <a:off x="3623894" y="2103466"/>
              <a:ext cx="1078767" cy="251688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B1D3A01-2D70-4F8E-A347-E9A5E05E052F}"/>
                </a:ext>
              </a:extLst>
            </p:cNvPr>
            <p:cNvCxnSpPr>
              <a:cxnSpLocks/>
              <a:stCxn id="24" idx="4"/>
              <a:endCxn id="22" idx="0"/>
            </p:cNvCxnSpPr>
            <p:nvPr/>
          </p:nvCxnSpPr>
          <p:spPr>
            <a:xfrm>
              <a:off x="4702661" y="2103466"/>
              <a:ext cx="5618" cy="2516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E9CD10F-B85D-474A-ADE5-2A5109D54B47}"/>
                </a:ext>
              </a:extLst>
            </p:cNvPr>
            <p:cNvCxnSpPr>
              <a:cxnSpLocks/>
              <a:stCxn id="24" idx="4"/>
              <a:endCxn id="21" idx="0"/>
            </p:cNvCxnSpPr>
            <p:nvPr/>
          </p:nvCxnSpPr>
          <p:spPr>
            <a:xfrm>
              <a:off x="4702661" y="2103466"/>
              <a:ext cx="1002080" cy="251689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224119D-562E-411B-9ED9-9A2881DD2CB1}"/>
                </a:ext>
              </a:extLst>
            </p:cNvPr>
            <p:cNvCxnSpPr>
              <a:cxnSpLocks/>
              <a:stCxn id="18" idx="0"/>
              <a:endCxn id="19" idx="4"/>
            </p:cNvCxnSpPr>
            <p:nvPr/>
          </p:nvCxnSpPr>
          <p:spPr>
            <a:xfrm flipH="1" flipV="1">
              <a:off x="7744803" y="2187817"/>
              <a:ext cx="499939" cy="243254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D8F71BA-3BAD-43E8-9D90-D8E0AE7BE515}"/>
                </a:ext>
              </a:extLst>
            </p:cNvPr>
            <p:cNvCxnSpPr>
              <a:cxnSpLocks/>
              <a:stCxn id="18" idx="0"/>
              <a:endCxn id="20" idx="4"/>
            </p:cNvCxnSpPr>
            <p:nvPr/>
          </p:nvCxnSpPr>
          <p:spPr>
            <a:xfrm flipV="1">
              <a:off x="8244742" y="2187818"/>
              <a:ext cx="305044" cy="24325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B9C1AEB-FA16-0EC2-CC16-2AB60D3EC8D9}"/>
              </a:ext>
            </a:extLst>
          </p:cNvPr>
          <p:cNvSpPr txBox="1"/>
          <p:nvPr/>
        </p:nvSpPr>
        <p:spPr>
          <a:xfrm>
            <a:off x="6294928" y="834358"/>
            <a:ext cx="33671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72AF2F"/>
                </a:solidFill>
                <a:latin typeface="+mj-lt"/>
              </a:rPr>
              <a:t>Negativity &amp; Restrictiveness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ABA9B9B-6300-C377-9A60-0C62495253A4}"/>
              </a:ext>
            </a:extLst>
          </p:cNvPr>
          <p:cNvSpPr/>
          <p:nvPr/>
        </p:nvSpPr>
        <p:spPr>
          <a:xfrm>
            <a:off x="5843466" y="873550"/>
            <a:ext cx="448070" cy="395355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2AF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C00000"/>
                </a:solidFill>
                <a:latin typeface="+mj-lt"/>
                <a:cs typeface="Aharoni" panose="02010803020104030203" pitchFamily="2" charset="-79"/>
              </a:rPr>
              <a:t>!</a:t>
            </a:r>
            <a:endParaRPr lang="en-US" dirty="0">
              <a:solidFill>
                <a:srgbClr val="C00000"/>
              </a:solidFill>
              <a:latin typeface="+mj-lt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994473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16EBF7-4C3C-0A36-19D5-33F7AF4562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72DDF-5858-32AA-8C8A-1B867CC68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Variability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450E17-34CD-6E58-ADF7-0E07A70126F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35486" y="2109112"/>
            <a:ext cx="5660513" cy="398688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 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loooooove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it!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everytime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→ every time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oscar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nom’d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doc → Oscar-nominated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		         documentary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is bananas → is great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48C312-1F70-320A-DE6F-39F6238D250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667829" y="2109112"/>
            <a:ext cx="6087722" cy="4088488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>
              <a:buNone/>
            </a:pPr>
            <a:r>
              <a:rPr lang="en-US" sz="2000" dirty="0"/>
              <a:t>2m 2ma 2mar 2mara 2maro 2marrow 2mor 2mora </a:t>
            </a:r>
          </a:p>
          <a:p>
            <a:pPr marL="0" indent="0">
              <a:buNone/>
            </a:pPr>
            <a:r>
              <a:rPr lang="en-US" sz="2000" dirty="0"/>
              <a:t>2moro 2morow 2morr 2morro 2morrow 2moz 2mr </a:t>
            </a:r>
          </a:p>
          <a:p>
            <a:pPr marL="0" indent="0">
              <a:buNone/>
            </a:pPr>
            <a:r>
              <a:rPr lang="en-US" sz="2000" dirty="0"/>
              <a:t>2mro 2mrrw 2mrw 2mw </a:t>
            </a:r>
            <a:r>
              <a:rPr lang="en-US" sz="2000" dirty="0" err="1"/>
              <a:t>tmmrw</a:t>
            </a:r>
            <a:r>
              <a:rPr lang="en-US" sz="2000" dirty="0"/>
              <a:t> </a:t>
            </a:r>
            <a:r>
              <a:rPr lang="en-US" sz="2000" dirty="0" err="1"/>
              <a:t>tmo</a:t>
            </a:r>
            <a:r>
              <a:rPr lang="en-US" sz="2000" dirty="0"/>
              <a:t> </a:t>
            </a:r>
            <a:r>
              <a:rPr lang="en-US" sz="2000" dirty="0" err="1"/>
              <a:t>tmoro</a:t>
            </a:r>
            <a:r>
              <a:rPr lang="en-US" sz="2000" dirty="0"/>
              <a:t> </a:t>
            </a:r>
            <a:r>
              <a:rPr lang="en-US" sz="2000" dirty="0" err="1"/>
              <a:t>tmorrow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tmoz</a:t>
            </a:r>
            <a:r>
              <a:rPr lang="en-US" sz="2000" dirty="0"/>
              <a:t> </a:t>
            </a:r>
            <a:r>
              <a:rPr lang="en-US" sz="2000" dirty="0" err="1"/>
              <a:t>tmr</a:t>
            </a:r>
            <a:r>
              <a:rPr lang="en-US" sz="2000" dirty="0"/>
              <a:t> </a:t>
            </a:r>
            <a:r>
              <a:rPr lang="en-US" sz="2000" dirty="0" err="1"/>
              <a:t>tmro</a:t>
            </a:r>
            <a:r>
              <a:rPr lang="en-US" sz="2000" dirty="0"/>
              <a:t> </a:t>
            </a:r>
            <a:r>
              <a:rPr lang="en-US" sz="2000" dirty="0" err="1"/>
              <a:t>tmrow</a:t>
            </a:r>
            <a:r>
              <a:rPr lang="en-US" sz="2000" dirty="0"/>
              <a:t> </a:t>
            </a:r>
            <a:r>
              <a:rPr lang="en-US" sz="2000" dirty="0" err="1"/>
              <a:t>tmrrow</a:t>
            </a:r>
            <a:r>
              <a:rPr lang="en-US" sz="2000" dirty="0"/>
              <a:t> </a:t>
            </a:r>
            <a:r>
              <a:rPr lang="en-US" sz="2000" dirty="0" err="1"/>
              <a:t>tmrrw</a:t>
            </a:r>
            <a:r>
              <a:rPr lang="en-US" sz="2000" dirty="0"/>
              <a:t> tmrw </a:t>
            </a:r>
            <a:r>
              <a:rPr lang="en-US" sz="2000" dirty="0" err="1"/>
              <a:t>tmrww</a:t>
            </a:r>
            <a:r>
              <a:rPr lang="en-US" sz="2000" dirty="0"/>
              <a:t> </a:t>
            </a:r>
            <a:r>
              <a:rPr lang="en-US" sz="2000" dirty="0" err="1"/>
              <a:t>tmw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tomaro</a:t>
            </a:r>
            <a:r>
              <a:rPr lang="en-US" sz="2000" dirty="0"/>
              <a:t> </a:t>
            </a:r>
            <a:r>
              <a:rPr lang="en-US" sz="2000" dirty="0" err="1"/>
              <a:t>tomarow</a:t>
            </a:r>
            <a:r>
              <a:rPr lang="en-US" sz="2000" dirty="0"/>
              <a:t> </a:t>
            </a:r>
            <a:r>
              <a:rPr lang="en-US" sz="2000" dirty="0" err="1"/>
              <a:t>tomarro</a:t>
            </a:r>
            <a:r>
              <a:rPr lang="en-US" sz="2000" dirty="0"/>
              <a:t> </a:t>
            </a:r>
            <a:r>
              <a:rPr lang="en-US" sz="2000" dirty="0" err="1"/>
              <a:t>tomarrow</a:t>
            </a:r>
            <a:r>
              <a:rPr lang="en-US" sz="2000" dirty="0"/>
              <a:t> </a:t>
            </a:r>
            <a:r>
              <a:rPr lang="en-US" sz="2000" dirty="0" err="1"/>
              <a:t>tomm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tommarow</a:t>
            </a:r>
            <a:r>
              <a:rPr lang="en-US" sz="2000" dirty="0"/>
              <a:t> </a:t>
            </a:r>
            <a:r>
              <a:rPr lang="en-US" sz="2000" dirty="0" err="1"/>
              <a:t>tommarrow</a:t>
            </a:r>
            <a:r>
              <a:rPr lang="en-US" sz="2000" dirty="0"/>
              <a:t> </a:t>
            </a:r>
            <a:r>
              <a:rPr lang="en-US" sz="2000" dirty="0" err="1"/>
              <a:t>tommoro</a:t>
            </a:r>
            <a:r>
              <a:rPr lang="en-US" sz="2000" dirty="0"/>
              <a:t> </a:t>
            </a:r>
            <a:r>
              <a:rPr lang="en-US" sz="2000" dirty="0" err="1"/>
              <a:t>tommorow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tommorrow</a:t>
            </a:r>
            <a:r>
              <a:rPr lang="en-US" sz="2000" dirty="0"/>
              <a:t> </a:t>
            </a:r>
            <a:r>
              <a:rPr lang="en-US" sz="2000" dirty="0" err="1"/>
              <a:t>tommorw</a:t>
            </a:r>
            <a:r>
              <a:rPr lang="en-US" sz="2000" dirty="0"/>
              <a:t> </a:t>
            </a:r>
            <a:r>
              <a:rPr lang="en-US" sz="2000" dirty="0" err="1"/>
              <a:t>tommrow</a:t>
            </a:r>
            <a:r>
              <a:rPr lang="en-US" sz="2000" dirty="0"/>
              <a:t> </a:t>
            </a:r>
            <a:r>
              <a:rPr lang="en-US" sz="2000" dirty="0" err="1"/>
              <a:t>tomo</a:t>
            </a:r>
            <a:r>
              <a:rPr lang="en-US" sz="2000" dirty="0"/>
              <a:t> </a:t>
            </a:r>
            <a:r>
              <a:rPr lang="en-US" sz="2000" dirty="0" err="1"/>
              <a:t>tomolo</a:t>
            </a:r>
            <a:r>
              <a:rPr lang="en-US" sz="2000" dirty="0"/>
              <a:t> </a:t>
            </a:r>
            <a:r>
              <a:rPr lang="en-US" sz="2000" dirty="0" err="1"/>
              <a:t>tomoro</a:t>
            </a:r>
            <a:r>
              <a:rPr lang="en-US" sz="2000" dirty="0"/>
              <a:t> </a:t>
            </a:r>
          </a:p>
          <a:p>
            <a:pPr marL="0" indent="0">
              <a:buNone/>
            </a:pPr>
            <a:r>
              <a:rPr lang="en-US" sz="2000" dirty="0" err="1"/>
              <a:t>tomorow</a:t>
            </a:r>
            <a:r>
              <a:rPr lang="en-US" sz="2000" dirty="0"/>
              <a:t> </a:t>
            </a:r>
            <a:r>
              <a:rPr lang="en-US" sz="2000" dirty="0" err="1"/>
              <a:t>tomorro</a:t>
            </a:r>
            <a:r>
              <a:rPr lang="en-US" sz="2000" dirty="0"/>
              <a:t> </a:t>
            </a:r>
            <a:r>
              <a:rPr lang="en-US" sz="2000" dirty="0" err="1"/>
              <a:t>tomorrw</a:t>
            </a:r>
            <a:r>
              <a:rPr lang="en-US" sz="2000" dirty="0"/>
              <a:t> </a:t>
            </a:r>
            <a:r>
              <a:rPr lang="en-US" sz="2000" dirty="0" err="1"/>
              <a:t>tomoz</a:t>
            </a:r>
            <a:r>
              <a:rPr lang="en-US" sz="2000" dirty="0"/>
              <a:t> </a:t>
            </a:r>
            <a:r>
              <a:rPr lang="en-US" sz="2000" dirty="0" err="1"/>
              <a:t>tomrw</a:t>
            </a:r>
            <a:r>
              <a:rPr lang="en-US" sz="2000" dirty="0"/>
              <a:t> </a:t>
            </a:r>
            <a:r>
              <a:rPr lang="en-US" sz="2000" dirty="0" err="1"/>
              <a:t>tomz</a:t>
            </a:r>
            <a:endParaRPr lang="en-US" sz="2000" dirty="0"/>
          </a:p>
          <a:p>
            <a:pPr marL="0" indent="0">
              <a:buNone/>
            </a:pPr>
            <a:endParaRPr lang="en-US" sz="2000" dirty="0">
              <a:solidFill>
                <a:schemeClr val="tx1"/>
              </a:solidFill>
              <a:ea typeface="+mn-lt"/>
              <a:cs typeface="+mn-lt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46A73-371D-3F8B-69F2-67D8B39C64E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b="1" dirty="0"/>
              <a:t>Lexical</a:t>
            </a:r>
          </a:p>
        </p:txBody>
      </p:sp>
    </p:spTree>
    <p:extLst>
      <p:ext uri="{BB962C8B-B14F-4D97-AF65-F5344CB8AC3E}">
        <p14:creationId xmlns:p14="http://schemas.microsoft.com/office/powerpoint/2010/main" val="28475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FBF1D-CD06-4BE4-B7A9-171029996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cs typeface="Calibri Light"/>
              </a:rPr>
              <a:t>Variability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E20F-128F-4B6E-9F1E-063CB23837CB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acquired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purchased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He bought it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 err="1">
                <a:solidFill>
                  <a:schemeClr val="tx1"/>
                </a:solidFill>
                <a:ea typeface="+mn-lt"/>
                <a:cs typeface="+mn-lt"/>
              </a:rPr>
              <a:t>It</a:t>
            </a: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 was bought by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It was sold to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She sold it to him</a:t>
            </a:r>
            <a:b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</a:br>
            <a:r>
              <a:rPr lang="en-US" sz="2000" dirty="0">
                <a:solidFill>
                  <a:schemeClr val="tx1"/>
                </a:solidFill>
                <a:ea typeface="+mn-lt"/>
                <a:cs typeface="+mn-lt"/>
              </a:rPr>
              <a:t>She sold him that</a:t>
            </a:r>
            <a:endParaRPr lang="en-US" sz="2000" dirty="0">
              <a:solidFill>
                <a:schemeClr val="tx1"/>
              </a:solidFill>
              <a:cs typeface="Calibri" panose="020F0502020204030204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43427E-053D-0B7D-95AB-2FFB07B1337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tx1"/>
                </a:solidFill>
                <a:ea typeface="+mn-lt"/>
                <a:cs typeface="+mn-lt"/>
              </a:rPr>
              <a:t>Semantical / Pragmatical</a:t>
            </a:r>
          </a:p>
        </p:txBody>
      </p:sp>
    </p:spTree>
    <p:extLst>
      <p:ext uri="{BB962C8B-B14F-4D97-AF65-F5344CB8AC3E}">
        <p14:creationId xmlns:p14="http://schemas.microsoft.com/office/powerpoint/2010/main" val="2961417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404E017-778E-D679-7413-A10435670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Negativity &amp; Restrictiveness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9AB70AC-C0FC-1E20-B444-6F7CF9E3784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Martin is a Data Scientist</a:t>
            </a:r>
          </a:p>
          <a:p>
            <a:pPr marL="0" indent="0">
              <a:buNone/>
            </a:pP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Martin is </a:t>
            </a:r>
            <a:r>
              <a:rPr lang="en-US" sz="1800" b="1" dirty="0">
                <a:solidFill>
                  <a:schemeClr val="tx1"/>
                </a:solidFill>
                <a:ea typeface="+mn-lt"/>
                <a:cs typeface="+mn-lt"/>
              </a:rPr>
              <a:t>not </a:t>
            </a:r>
            <a:r>
              <a:rPr lang="en-US" sz="1800" dirty="0">
                <a:solidFill>
                  <a:schemeClr val="tx1"/>
                </a:solidFill>
                <a:ea typeface="+mn-lt"/>
                <a:cs typeface="+mn-lt"/>
              </a:rPr>
              <a:t>a data Scientist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776B-F752-29B8-3783-84C64B04EFC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Martin is a great Data Scientist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cs typeface="+mn-lt"/>
              </a:rPr>
              <a:t>a great data scientist</a:t>
            </a:r>
          </a:p>
          <a:p>
            <a:pPr>
              <a:buNone/>
            </a:pP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  <a:cs typeface="Calibri"/>
            </a:endParaRP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 Data Scientist</a:t>
            </a:r>
          </a:p>
          <a:p>
            <a:pPr>
              <a:buNone/>
            </a:pP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Martin is </a:t>
            </a:r>
            <a:r>
              <a:rPr 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not 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Calibri"/>
              </a:rPr>
              <a:t>a Mad Scientist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6C0E4F-32B0-2386-F138-3D186C6D45F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135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Default Design">
  <a:themeElements>
    <a:clrScheme name="RBI Theme">
      <a:dk1>
        <a:srgbClr val="000000"/>
      </a:dk1>
      <a:lt1>
        <a:srgbClr val="FFFFFF"/>
      </a:lt1>
      <a:dk2>
        <a:srgbClr val="2B2D34"/>
      </a:dk2>
      <a:lt2>
        <a:srgbClr val="F1EDE6"/>
      </a:lt2>
      <a:accent1>
        <a:srgbClr val="FEE600"/>
      </a:accent1>
      <a:accent2>
        <a:srgbClr val="FFD403"/>
      </a:accent2>
      <a:accent3>
        <a:srgbClr val="F9BB30"/>
      </a:accent3>
      <a:accent4>
        <a:srgbClr val="67D0AB"/>
      </a:accent4>
      <a:accent5>
        <a:srgbClr val="FF8B6B"/>
      </a:accent5>
      <a:accent6>
        <a:srgbClr val="6A4CAD"/>
      </a:accent6>
      <a:hlink>
        <a:srgbClr val="64C5C9"/>
      </a:hlink>
      <a:folHlink>
        <a:srgbClr val="2B2D34"/>
      </a:folHlink>
    </a:clrScheme>
    <a:fontScheme name="RBI">
      <a:majorFont>
        <a:latin typeface="Amalia"/>
        <a:ea typeface=""/>
        <a:cs typeface=""/>
      </a:majorFont>
      <a:minorFont>
        <a:latin typeface="Amal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15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spAutoFit/>
      </a:bodyPr>
      <a:lstStyle>
        <a:defPPr>
          <a:defRPr sz="1400" dirty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F07600"/>
        </a:dk2>
        <a:lt2>
          <a:srgbClr val="636B70"/>
        </a:lt2>
        <a:accent1>
          <a:srgbClr val="ADADAD"/>
        </a:accent1>
        <a:accent2>
          <a:srgbClr val="9C3024"/>
        </a:accent2>
        <a:accent3>
          <a:srgbClr val="FFFFFF"/>
        </a:accent3>
        <a:accent4>
          <a:srgbClr val="000000"/>
        </a:accent4>
        <a:accent5>
          <a:srgbClr val="D3D3D3"/>
        </a:accent5>
        <a:accent6>
          <a:srgbClr val="8D2A20"/>
        </a:accent6>
        <a:hlink>
          <a:srgbClr val="0066CB"/>
        </a:hlink>
        <a:folHlink>
          <a:srgbClr val="99CD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 name="WarmGreyMid">
      <a:srgbClr val="F1EDE6"/>
    </a:custClr>
    <a:custClr name="WarmGreyLight">
      <a:srgbClr val="F8F6F2"/>
    </a:custClr>
    <a:custClr name="WarmGreyDark">
      <a:srgbClr val="B4ADA5"/>
    </a:custClr>
    <a:custClr name="GreenDark">
      <a:srgbClr val="225B45"/>
    </a:custClr>
    <a:custClr name="GreenMid">
      <a:srgbClr val="67D0AB"/>
    </a:custClr>
    <a:custClr name="GreenBright">
      <a:srgbClr val="A3E2CC"/>
    </a:custClr>
    <a:custClr name="CoralDark">
      <a:srgbClr val="C65C4A"/>
    </a:custClr>
    <a:custClr name="CoralMid">
      <a:srgbClr val="FF8B6B"/>
    </a:custClr>
    <a:custClr name="CoralLight">
      <a:srgbClr val="FFB9A5"/>
    </a:custClr>
    <a:custClr name="PurpleDark">
      <a:srgbClr val="412F59"/>
    </a:custClr>
    <a:custClr name="PurpleMid">
      <a:srgbClr val="6A4CAD"/>
    </a:custClr>
    <a:custClr name="PurpleLight">
      <a:srgbClr val="9D88D9"/>
    </a:custClr>
    <a:custClr name="PrimaryYellow">
      <a:srgbClr val="FEE600"/>
    </a:custClr>
    <a:custClr name="YellowDark">
      <a:srgbClr val="F9BB30"/>
    </a:custClr>
    <a:custClr name="YellowMid">
      <a:srgbClr val="FFD403"/>
    </a:custClr>
    <a:custClr name="YellowLight">
      <a:srgbClr val="FFF0A6"/>
    </a:custClr>
  </a:custClrLst>
  <a:extLst>
    <a:ext uri="{05A4C25C-085E-4340-85A3-A5531E510DB2}">
      <thm15:themeFamily xmlns:thm15="http://schemas.microsoft.com/office/thememl/2012/main" name="Default Design" id="{8B453BF1-38A1-46D2-920E-A5F4956BB65E}" vid="{EED87302-4BED-44A7-B6C2-41C1467E8C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Raiffeisen Bank International Full Deck Template_EN</Template>
  <TotalTime>0</TotalTime>
  <Words>1004</Words>
  <Application>Microsoft Office PowerPoint</Application>
  <PresentationFormat>Widescreen</PresentationFormat>
  <Paragraphs>219</Paragraphs>
  <Slides>43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2" baseType="lpstr">
      <vt:lpstr>Amalia</vt:lpstr>
      <vt:lpstr>Amalia Medium</vt:lpstr>
      <vt:lpstr>Aptos</vt:lpstr>
      <vt:lpstr>Arial</vt:lpstr>
      <vt:lpstr>Calibri</vt:lpstr>
      <vt:lpstr>Calibri Light</vt:lpstr>
      <vt:lpstr>Cambria Math</vt:lpstr>
      <vt:lpstr>Nokia Pure Headline Light</vt:lpstr>
      <vt:lpstr>1_Default Design</vt:lpstr>
      <vt:lpstr>Introduction to RAG</vt:lpstr>
      <vt:lpstr>Agenda</vt:lpstr>
      <vt:lpstr>Agenda</vt:lpstr>
      <vt:lpstr>End of Day</vt:lpstr>
      <vt:lpstr>NLP is a Hard Task</vt:lpstr>
      <vt:lpstr>Why is NLP hard?</vt:lpstr>
      <vt:lpstr>Variability</vt:lpstr>
      <vt:lpstr>Variability</vt:lpstr>
      <vt:lpstr>Negativity &amp; Restrictiveness</vt:lpstr>
      <vt:lpstr>Negativity and Restrictiveness</vt:lpstr>
      <vt:lpstr>Real-World Knowledge</vt:lpstr>
      <vt:lpstr>Ambiguity</vt:lpstr>
      <vt:lpstr>Ambiguity</vt:lpstr>
      <vt:lpstr>Where?</vt:lpstr>
      <vt:lpstr>Extreme Ambiguity (Real Headlines!)</vt:lpstr>
      <vt:lpstr>Ambiguity + Restrictivity</vt:lpstr>
      <vt:lpstr>Retrieval is Key</vt:lpstr>
      <vt:lpstr>Large Language Models are Limited</vt:lpstr>
      <vt:lpstr>Retrieval-Augmented Generation (RAG) - 2021</vt:lpstr>
      <vt:lpstr>Retrieval Augmented Generation</vt:lpstr>
      <vt:lpstr>Retrieval Augmented Generation</vt:lpstr>
      <vt:lpstr>IR Scheme</vt:lpstr>
      <vt:lpstr>RAG</vt:lpstr>
      <vt:lpstr>Retrieval-Augmented Generation (RAG) - Today</vt:lpstr>
      <vt:lpstr>PowerPoint Presentation</vt:lpstr>
      <vt:lpstr>PowerPoint Presentation</vt:lpstr>
      <vt:lpstr>What gets measured gets done</vt:lpstr>
      <vt:lpstr>What should we measure in retrieval systems?</vt:lpstr>
      <vt:lpstr>Good Effectiveness Measures</vt:lpstr>
      <vt:lpstr>Precision</vt:lpstr>
      <vt:lpstr>Recall</vt:lpstr>
      <vt:lpstr>F1-Score</vt:lpstr>
      <vt:lpstr>Precision@k</vt:lpstr>
      <vt:lpstr>Precision@k – not so precise after all!</vt:lpstr>
      <vt:lpstr>Mean Average Precision (MAP)</vt:lpstr>
      <vt:lpstr>MAP in Action</vt:lpstr>
      <vt:lpstr>Mean Reciprocal Rank (MRR)</vt:lpstr>
      <vt:lpstr>Normalized Discounted Cumulative Gain (nDCG)</vt:lpstr>
      <vt:lpstr>Evaluation Results Metrics – for Humans, not for LLMs</vt:lpstr>
      <vt:lpstr>Evaluating Generative Responses</vt:lpstr>
      <vt:lpstr>Evaluating RAG Output</vt:lpstr>
      <vt:lpstr>Evaluating RAG Output</vt:lpstr>
      <vt:lpstr>RAGalyst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Liad Magen</dc:creator>
  <cp:lastModifiedBy>Liad Magen</cp:lastModifiedBy>
  <cp:revision>1</cp:revision>
  <dcterms:created xsi:type="dcterms:W3CDTF">2025-11-30T08:21:47Z</dcterms:created>
  <dcterms:modified xsi:type="dcterms:W3CDTF">2025-11-30T22:54:30Z</dcterms:modified>
</cp:coreProperties>
</file>